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9"/>
  </p:notesMasterIdLst>
  <p:sldIdLst>
    <p:sldId id="256" r:id="rId2"/>
    <p:sldId id="268" r:id="rId3"/>
    <p:sldId id="281" r:id="rId4"/>
    <p:sldId id="282" r:id="rId5"/>
    <p:sldId id="267" r:id="rId6"/>
    <p:sldId id="280" r:id="rId7"/>
    <p:sldId id="283" r:id="rId8"/>
    <p:sldId id="284" r:id="rId9"/>
    <p:sldId id="285" r:id="rId10"/>
    <p:sldId id="286" r:id="rId11"/>
    <p:sldId id="287" r:id="rId12"/>
    <p:sldId id="289" r:id="rId13"/>
    <p:sldId id="290" r:id="rId14"/>
    <p:sldId id="291" r:id="rId15"/>
    <p:sldId id="292" r:id="rId16"/>
    <p:sldId id="293" r:id="rId17"/>
    <p:sldId id="294" r:id="rId18"/>
    <p:sldId id="295" r:id="rId19"/>
    <p:sldId id="296" r:id="rId20"/>
    <p:sldId id="298" r:id="rId21"/>
    <p:sldId id="299" r:id="rId22"/>
    <p:sldId id="315" r:id="rId23"/>
    <p:sldId id="305" r:id="rId24"/>
    <p:sldId id="300" r:id="rId25"/>
    <p:sldId id="301" r:id="rId26"/>
    <p:sldId id="302" r:id="rId27"/>
    <p:sldId id="304" r:id="rId28"/>
    <p:sldId id="306" r:id="rId29"/>
    <p:sldId id="312" r:id="rId30"/>
    <p:sldId id="313" r:id="rId31"/>
    <p:sldId id="314" r:id="rId32"/>
    <p:sldId id="311" r:id="rId33"/>
    <p:sldId id="307" r:id="rId34"/>
    <p:sldId id="308" r:id="rId35"/>
    <p:sldId id="309" r:id="rId36"/>
    <p:sldId id="310" r:id="rId37"/>
    <p:sldId id="303"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r. Vishnu S - [CSE]" initials="V[" lastIdx="1" clrIdx="0">
    <p:extLst>
      <p:ext uri="{19B8F6BF-5375-455C-9EA6-DF929625EA0E}">
        <p15:presenceInfo xmlns:p15="http://schemas.microsoft.com/office/powerpoint/2012/main" userId="S::s_vishnu1@cb.amrita.edu::13eda3e6-41ff-4fd3-a65a-9e61b3fe235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3686" autoAdjust="0"/>
  </p:normalViewPr>
  <p:slideViewPr>
    <p:cSldViewPr snapToGrid="0">
      <p:cViewPr varScale="1">
        <p:scale>
          <a:sx n="85" d="100"/>
          <a:sy n="85" d="100"/>
        </p:scale>
        <p:origin x="59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commentAuthors" Target="commentAuthors.xml"/><Relationship Id="rId45"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r. Vishnu S - [CSE]" userId="13eda3e6-41ff-4fd3-a65a-9e61b3fe2353" providerId="ADAL" clId="{EB8C2525-385A-4C33-B5BE-885492BCA0B2}"/>
    <pc:docChg chg="undo redo custSel addSld delSld modSld sldOrd">
      <pc:chgData name="Dr. Vishnu S - [CSE]" userId="13eda3e6-41ff-4fd3-a65a-9e61b3fe2353" providerId="ADAL" clId="{EB8C2525-385A-4C33-B5BE-885492BCA0B2}" dt="2024-09-24T08:31:46.753" v="2701" actId="1035"/>
      <pc:docMkLst>
        <pc:docMk/>
      </pc:docMkLst>
      <pc:sldChg chg="del">
        <pc:chgData name="Dr. Vishnu S - [CSE]" userId="13eda3e6-41ff-4fd3-a65a-9e61b3fe2353" providerId="ADAL" clId="{EB8C2525-385A-4C33-B5BE-885492BCA0B2}" dt="2024-09-11T01:28:41.788" v="693" actId="47"/>
        <pc:sldMkLst>
          <pc:docMk/>
          <pc:sldMk cId="1537020083" sldId="260"/>
        </pc:sldMkLst>
      </pc:sldChg>
      <pc:sldChg chg="del">
        <pc:chgData name="Dr. Vishnu S - [CSE]" userId="13eda3e6-41ff-4fd3-a65a-9e61b3fe2353" providerId="ADAL" clId="{EB8C2525-385A-4C33-B5BE-885492BCA0B2}" dt="2024-09-11T01:28:41.788" v="693" actId="47"/>
        <pc:sldMkLst>
          <pc:docMk/>
          <pc:sldMk cId="3853390814" sldId="261"/>
        </pc:sldMkLst>
      </pc:sldChg>
      <pc:sldChg chg="del">
        <pc:chgData name="Dr. Vishnu S - [CSE]" userId="13eda3e6-41ff-4fd3-a65a-9e61b3fe2353" providerId="ADAL" clId="{EB8C2525-385A-4C33-B5BE-885492BCA0B2}" dt="2024-09-11T01:28:41.788" v="693" actId="47"/>
        <pc:sldMkLst>
          <pc:docMk/>
          <pc:sldMk cId="368157204" sldId="262"/>
        </pc:sldMkLst>
      </pc:sldChg>
      <pc:sldChg chg="del">
        <pc:chgData name="Dr. Vishnu S - [CSE]" userId="13eda3e6-41ff-4fd3-a65a-9e61b3fe2353" providerId="ADAL" clId="{EB8C2525-385A-4C33-B5BE-885492BCA0B2}" dt="2024-09-11T01:28:41.788" v="693" actId="47"/>
        <pc:sldMkLst>
          <pc:docMk/>
          <pc:sldMk cId="462855071" sldId="263"/>
        </pc:sldMkLst>
      </pc:sldChg>
      <pc:sldChg chg="del">
        <pc:chgData name="Dr. Vishnu S - [CSE]" userId="13eda3e6-41ff-4fd3-a65a-9e61b3fe2353" providerId="ADAL" clId="{EB8C2525-385A-4C33-B5BE-885492BCA0B2}" dt="2024-09-11T01:28:41.788" v="693" actId="47"/>
        <pc:sldMkLst>
          <pc:docMk/>
          <pc:sldMk cId="189072989" sldId="264"/>
        </pc:sldMkLst>
      </pc:sldChg>
      <pc:sldChg chg="del">
        <pc:chgData name="Dr. Vishnu S - [CSE]" userId="13eda3e6-41ff-4fd3-a65a-9e61b3fe2353" providerId="ADAL" clId="{EB8C2525-385A-4C33-B5BE-885492BCA0B2}" dt="2024-09-11T01:28:41.788" v="693" actId="47"/>
        <pc:sldMkLst>
          <pc:docMk/>
          <pc:sldMk cId="3727924796" sldId="265"/>
        </pc:sldMkLst>
      </pc:sldChg>
      <pc:sldChg chg="del">
        <pc:chgData name="Dr. Vishnu S - [CSE]" userId="13eda3e6-41ff-4fd3-a65a-9e61b3fe2353" providerId="ADAL" clId="{EB8C2525-385A-4C33-B5BE-885492BCA0B2}" dt="2024-09-11T01:28:41.788" v="693" actId="47"/>
        <pc:sldMkLst>
          <pc:docMk/>
          <pc:sldMk cId="1455592657" sldId="266"/>
        </pc:sldMkLst>
      </pc:sldChg>
      <pc:sldChg chg="add">
        <pc:chgData name="Dr. Vishnu S - [CSE]" userId="13eda3e6-41ff-4fd3-a65a-9e61b3fe2353" providerId="ADAL" clId="{EB8C2525-385A-4C33-B5BE-885492BCA0B2}" dt="2024-09-11T01:29:02.953" v="695"/>
        <pc:sldMkLst>
          <pc:docMk/>
          <pc:sldMk cId="887650462" sldId="267"/>
        </pc:sldMkLst>
      </pc:sldChg>
      <pc:sldChg chg="del">
        <pc:chgData name="Dr. Vishnu S - [CSE]" userId="13eda3e6-41ff-4fd3-a65a-9e61b3fe2353" providerId="ADAL" clId="{EB8C2525-385A-4C33-B5BE-885492BCA0B2}" dt="2024-09-11T01:28:57.091" v="694" actId="2696"/>
        <pc:sldMkLst>
          <pc:docMk/>
          <pc:sldMk cId="3760661418" sldId="267"/>
        </pc:sldMkLst>
      </pc:sldChg>
      <pc:sldChg chg="add">
        <pc:chgData name="Dr. Vishnu S - [CSE]" userId="13eda3e6-41ff-4fd3-a65a-9e61b3fe2353" providerId="ADAL" clId="{EB8C2525-385A-4C33-B5BE-885492BCA0B2}" dt="2024-09-11T01:29:02.953" v="695"/>
        <pc:sldMkLst>
          <pc:docMk/>
          <pc:sldMk cId="1190656943" sldId="268"/>
        </pc:sldMkLst>
      </pc:sldChg>
      <pc:sldChg chg="del">
        <pc:chgData name="Dr. Vishnu S - [CSE]" userId="13eda3e6-41ff-4fd3-a65a-9e61b3fe2353" providerId="ADAL" clId="{EB8C2525-385A-4C33-B5BE-885492BCA0B2}" dt="2024-09-11T01:28:57.091" v="694" actId="2696"/>
        <pc:sldMkLst>
          <pc:docMk/>
          <pc:sldMk cId="4106270626" sldId="268"/>
        </pc:sldMkLst>
      </pc:sldChg>
      <pc:sldChg chg="del">
        <pc:chgData name="Dr. Vishnu S - [CSE]" userId="13eda3e6-41ff-4fd3-a65a-9e61b3fe2353" providerId="ADAL" clId="{EB8C2525-385A-4C33-B5BE-885492BCA0B2}" dt="2024-09-11T01:28:41.788" v="693" actId="47"/>
        <pc:sldMkLst>
          <pc:docMk/>
          <pc:sldMk cId="748953377" sldId="269"/>
        </pc:sldMkLst>
      </pc:sldChg>
      <pc:sldChg chg="del">
        <pc:chgData name="Dr. Vishnu S - [CSE]" userId="13eda3e6-41ff-4fd3-a65a-9e61b3fe2353" providerId="ADAL" clId="{EB8C2525-385A-4C33-B5BE-885492BCA0B2}" dt="2024-09-11T01:28:41.788" v="693" actId="47"/>
        <pc:sldMkLst>
          <pc:docMk/>
          <pc:sldMk cId="1008320256" sldId="270"/>
        </pc:sldMkLst>
      </pc:sldChg>
      <pc:sldChg chg="del">
        <pc:chgData name="Dr. Vishnu S - [CSE]" userId="13eda3e6-41ff-4fd3-a65a-9e61b3fe2353" providerId="ADAL" clId="{EB8C2525-385A-4C33-B5BE-885492BCA0B2}" dt="2024-09-11T01:28:41.788" v="693" actId="47"/>
        <pc:sldMkLst>
          <pc:docMk/>
          <pc:sldMk cId="971917940" sldId="271"/>
        </pc:sldMkLst>
      </pc:sldChg>
      <pc:sldChg chg="del">
        <pc:chgData name="Dr. Vishnu S - [CSE]" userId="13eda3e6-41ff-4fd3-a65a-9e61b3fe2353" providerId="ADAL" clId="{EB8C2525-385A-4C33-B5BE-885492BCA0B2}" dt="2024-09-11T01:28:41.788" v="693" actId="47"/>
        <pc:sldMkLst>
          <pc:docMk/>
          <pc:sldMk cId="2197710095" sldId="272"/>
        </pc:sldMkLst>
      </pc:sldChg>
      <pc:sldChg chg="del">
        <pc:chgData name="Dr. Vishnu S - [CSE]" userId="13eda3e6-41ff-4fd3-a65a-9e61b3fe2353" providerId="ADAL" clId="{EB8C2525-385A-4C33-B5BE-885492BCA0B2}" dt="2024-09-11T01:28:41.788" v="693" actId="47"/>
        <pc:sldMkLst>
          <pc:docMk/>
          <pc:sldMk cId="1248075311" sldId="273"/>
        </pc:sldMkLst>
      </pc:sldChg>
      <pc:sldChg chg="del">
        <pc:chgData name="Dr. Vishnu S - [CSE]" userId="13eda3e6-41ff-4fd3-a65a-9e61b3fe2353" providerId="ADAL" clId="{EB8C2525-385A-4C33-B5BE-885492BCA0B2}" dt="2024-09-11T01:28:41.788" v="693" actId="47"/>
        <pc:sldMkLst>
          <pc:docMk/>
          <pc:sldMk cId="1997744230" sldId="274"/>
        </pc:sldMkLst>
      </pc:sldChg>
      <pc:sldChg chg="del">
        <pc:chgData name="Dr. Vishnu S - [CSE]" userId="13eda3e6-41ff-4fd3-a65a-9e61b3fe2353" providerId="ADAL" clId="{EB8C2525-385A-4C33-B5BE-885492BCA0B2}" dt="2024-09-11T01:28:41.788" v="693" actId="47"/>
        <pc:sldMkLst>
          <pc:docMk/>
          <pc:sldMk cId="1233604682" sldId="275"/>
        </pc:sldMkLst>
      </pc:sldChg>
      <pc:sldChg chg="del">
        <pc:chgData name="Dr. Vishnu S - [CSE]" userId="13eda3e6-41ff-4fd3-a65a-9e61b3fe2353" providerId="ADAL" clId="{EB8C2525-385A-4C33-B5BE-885492BCA0B2}" dt="2024-09-11T01:28:41.788" v="693" actId="47"/>
        <pc:sldMkLst>
          <pc:docMk/>
          <pc:sldMk cId="4245363102" sldId="276"/>
        </pc:sldMkLst>
      </pc:sldChg>
      <pc:sldChg chg="del">
        <pc:chgData name="Dr. Vishnu S - [CSE]" userId="13eda3e6-41ff-4fd3-a65a-9e61b3fe2353" providerId="ADAL" clId="{EB8C2525-385A-4C33-B5BE-885492BCA0B2}" dt="2024-09-11T01:28:41.788" v="693" actId="47"/>
        <pc:sldMkLst>
          <pc:docMk/>
          <pc:sldMk cId="2840128510" sldId="277"/>
        </pc:sldMkLst>
      </pc:sldChg>
      <pc:sldChg chg="del">
        <pc:chgData name="Dr. Vishnu S - [CSE]" userId="13eda3e6-41ff-4fd3-a65a-9e61b3fe2353" providerId="ADAL" clId="{EB8C2525-385A-4C33-B5BE-885492BCA0B2}" dt="2024-09-11T01:28:41.788" v="693" actId="47"/>
        <pc:sldMkLst>
          <pc:docMk/>
          <pc:sldMk cId="1908119100" sldId="278"/>
        </pc:sldMkLst>
      </pc:sldChg>
      <pc:sldChg chg="del">
        <pc:chgData name="Dr. Vishnu S - [CSE]" userId="13eda3e6-41ff-4fd3-a65a-9e61b3fe2353" providerId="ADAL" clId="{EB8C2525-385A-4C33-B5BE-885492BCA0B2}" dt="2024-09-11T01:28:41.788" v="693" actId="47"/>
        <pc:sldMkLst>
          <pc:docMk/>
          <pc:sldMk cId="1874166820" sldId="279"/>
        </pc:sldMkLst>
      </pc:sldChg>
      <pc:sldChg chg="add">
        <pc:chgData name="Dr. Vishnu S - [CSE]" userId="13eda3e6-41ff-4fd3-a65a-9e61b3fe2353" providerId="ADAL" clId="{EB8C2525-385A-4C33-B5BE-885492BCA0B2}" dt="2024-09-11T01:29:02.953" v="695"/>
        <pc:sldMkLst>
          <pc:docMk/>
          <pc:sldMk cId="1488698398" sldId="280"/>
        </pc:sldMkLst>
      </pc:sldChg>
      <pc:sldChg chg="del">
        <pc:chgData name="Dr. Vishnu S - [CSE]" userId="13eda3e6-41ff-4fd3-a65a-9e61b3fe2353" providerId="ADAL" clId="{EB8C2525-385A-4C33-B5BE-885492BCA0B2}" dt="2024-09-11T01:28:57.091" v="694" actId="2696"/>
        <pc:sldMkLst>
          <pc:docMk/>
          <pc:sldMk cId="2022806629" sldId="280"/>
        </pc:sldMkLst>
      </pc:sldChg>
      <pc:sldChg chg="del">
        <pc:chgData name="Dr. Vishnu S - [CSE]" userId="13eda3e6-41ff-4fd3-a65a-9e61b3fe2353" providerId="ADAL" clId="{EB8C2525-385A-4C33-B5BE-885492BCA0B2}" dt="2024-09-11T01:28:57.091" v="694" actId="2696"/>
        <pc:sldMkLst>
          <pc:docMk/>
          <pc:sldMk cId="651106119" sldId="281"/>
        </pc:sldMkLst>
      </pc:sldChg>
      <pc:sldChg chg="modSp add mod">
        <pc:chgData name="Dr. Vishnu S - [CSE]" userId="13eda3e6-41ff-4fd3-a65a-9e61b3fe2353" providerId="ADAL" clId="{EB8C2525-385A-4C33-B5BE-885492BCA0B2}" dt="2024-09-11T01:51:50.436" v="854" actId="14100"/>
        <pc:sldMkLst>
          <pc:docMk/>
          <pc:sldMk cId="2959526083" sldId="281"/>
        </pc:sldMkLst>
        <pc:picChg chg="mod modCrop">
          <ac:chgData name="Dr. Vishnu S - [CSE]" userId="13eda3e6-41ff-4fd3-a65a-9e61b3fe2353" providerId="ADAL" clId="{EB8C2525-385A-4C33-B5BE-885492BCA0B2}" dt="2024-09-11T01:51:50.436" v="854" actId="14100"/>
          <ac:picMkLst>
            <pc:docMk/>
            <pc:sldMk cId="2959526083" sldId="281"/>
            <ac:picMk id="8" creationId="{541D8463-FB64-4AB3-497E-EA1FF9DABF04}"/>
          </ac:picMkLst>
        </pc:picChg>
      </pc:sldChg>
      <pc:sldChg chg="add">
        <pc:chgData name="Dr. Vishnu S - [CSE]" userId="13eda3e6-41ff-4fd3-a65a-9e61b3fe2353" providerId="ADAL" clId="{EB8C2525-385A-4C33-B5BE-885492BCA0B2}" dt="2024-09-11T01:29:02.953" v="695"/>
        <pc:sldMkLst>
          <pc:docMk/>
          <pc:sldMk cId="543067918" sldId="282"/>
        </pc:sldMkLst>
      </pc:sldChg>
      <pc:sldChg chg="del">
        <pc:chgData name="Dr. Vishnu S - [CSE]" userId="13eda3e6-41ff-4fd3-a65a-9e61b3fe2353" providerId="ADAL" clId="{EB8C2525-385A-4C33-B5BE-885492BCA0B2}" dt="2024-09-11T01:28:57.091" v="694" actId="2696"/>
        <pc:sldMkLst>
          <pc:docMk/>
          <pc:sldMk cId="927536289" sldId="282"/>
        </pc:sldMkLst>
      </pc:sldChg>
      <pc:sldChg chg="addSp delSp modSp add mod">
        <pc:chgData name="Dr. Vishnu S - [CSE]" userId="13eda3e6-41ff-4fd3-a65a-9e61b3fe2353" providerId="ADAL" clId="{EB8C2525-385A-4C33-B5BE-885492BCA0B2}" dt="2024-09-12T04:41:32.668" v="1219" actId="14100"/>
        <pc:sldMkLst>
          <pc:docMk/>
          <pc:sldMk cId="2500141417" sldId="283"/>
        </pc:sldMkLst>
        <pc:spChg chg="mod">
          <ac:chgData name="Dr. Vishnu S - [CSE]" userId="13eda3e6-41ff-4fd3-a65a-9e61b3fe2353" providerId="ADAL" clId="{EB8C2525-385A-4C33-B5BE-885492BCA0B2}" dt="2024-09-06T10:27:48.350" v="5"/>
          <ac:spMkLst>
            <pc:docMk/>
            <pc:sldMk cId="2500141417" sldId="283"/>
            <ac:spMk id="2" creationId="{A3811281-6CE3-771D-A9CF-C79C0D75A003}"/>
          </ac:spMkLst>
        </pc:spChg>
        <pc:spChg chg="mod">
          <ac:chgData name="Dr. Vishnu S - [CSE]" userId="13eda3e6-41ff-4fd3-a65a-9e61b3fe2353" providerId="ADAL" clId="{EB8C2525-385A-4C33-B5BE-885492BCA0B2}" dt="2024-09-12T04:36:34.508" v="972" actId="255"/>
          <ac:spMkLst>
            <pc:docMk/>
            <pc:sldMk cId="2500141417" sldId="283"/>
            <ac:spMk id="3" creationId="{71777C55-E0AC-7E58-8854-1CB409E41457}"/>
          </ac:spMkLst>
        </pc:spChg>
        <pc:spChg chg="add mod">
          <ac:chgData name="Dr. Vishnu S - [CSE]" userId="13eda3e6-41ff-4fd3-a65a-9e61b3fe2353" providerId="ADAL" clId="{EB8C2525-385A-4C33-B5BE-885492BCA0B2}" dt="2024-09-12T04:37:19.835" v="1052" actId="1036"/>
          <ac:spMkLst>
            <pc:docMk/>
            <pc:sldMk cId="2500141417" sldId="283"/>
            <ac:spMk id="4" creationId="{C3334AD1-FD15-2DB4-F0BA-26C62971F52C}"/>
          </ac:spMkLst>
        </pc:spChg>
        <pc:spChg chg="del">
          <ac:chgData name="Dr. Vishnu S - [CSE]" userId="13eda3e6-41ff-4fd3-a65a-9e61b3fe2353" providerId="ADAL" clId="{EB8C2525-385A-4C33-B5BE-885492BCA0B2}" dt="2024-09-06T10:28:12.668" v="11" actId="478"/>
          <ac:spMkLst>
            <pc:docMk/>
            <pc:sldMk cId="2500141417" sldId="283"/>
            <ac:spMk id="7" creationId="{3136C3EE-0E69-7F92-4C35-0FBF5DB1A4BB}"/>
          </ac:spMkLst>
        </pc:spChg>
        <pc:spChg chg="add mod">
          <ac:chgData name="Dr. Vishnu S - [CSE]" userId="13eda3e6-41ff-4fd3-a65a-9e61b3fe2353" providerId="ADAL" clId="{EB8C2525-385A-4C33-B5BE-885492BCA0B2}" dt="2024-09-12T04:38:12.497" v="1149" actId="1037"/>
          <ac:spMkLst>
            <pc:docMk/>
            <pc:sldMk cId="2500141417" sldId="283"/>
            <ac:spMk id="7" creationId="{4BCD6D52-AEF1-B514-7E6D-4FAB6637BB5C}"/>
          </ac:spMkLst>
        </pc:spChg>
        <pc:spChg chg="add mod">
          <ac:chgData name="Dr. Vishnu S - [CSE]" userId="13eda3e6-41ff-4fd3-a65a-9e61b3fe2353" providerId="ADAL" clId="{EB8C2525-385A-4C33-B5BE-885492BCA0B2}" dt="2024-09-12T04:38:01.700" v="1140" actId="1037"/>
          <ac:spMkLst>
            <pc:docMk/>
            <pc:sldMk cId="2500141417" sldId="283"/>
            <ac:spMk id="8" creationId="{1C98E221-A168-9102-4074-932165EC31DD}"/>
          </ac:spMkLst>
        </pc:spChg>
        <pc:spChg chg="del">
          <ac:chgData name="Dr. Vishnu S - [CSE]" userId="13eda3e6-41ff-4fd3-a65a-9e61b3fe2353" providerId="ADAL" clId="{EB8C2525-385A-4C33-B5BE-885492BCA0B2}" dt="2024-09-06T10:28:18.275" v="13" actId="478"/>
          <ac:spMkLst>
            <pc:docMk/>
            <pc:sldMk cId="2500141417" sldId="283"/>
            <ac:spMk id="11" creationId="{EE43A632-D6D5-9986-3261-EB484DA41053}"/>
          </ac:spMkLst>
        </pc:spChg>
        <pc:spChg chg="del">
          <ac:chgData name="Dr. Vishnu S - [CSE]" userId="13eda3e6-41ff-4fd3-a65a-9e61b3fe2353" providerId="ADAL" clId="{EB8C2525-385A-4C33-B5BE-885492BCA0B2}" dt="2024-09-06T10:28:15.101" v="12" actId="478"/>
          <ac:spMkLst>
            <pc:docMk/>
            <pc:sldMk cId="2500141417" sldId="283"/>
            <ac:spMk id="12" creationId="{B8951AEB-1940-D478-53A0-C284D5DE0F2E}"/>
          </ac:spMkLst>
        </pc:spChg>
        <pc:spChg chg="mod">
          <ac:chgData name="Dr. Vishnu S - [CSE]" userId="13eda3e6-41ff-4fd3-a65a-9e61b3fe2353" providerId="ADAL" clId="{EB8C2525-385A-4C33-B5BE-885492BCA0B2}" dt="2024-09-06T10:47:13.811" v="70" actId="1076"/>
          <ac:spMkLst>
            <pc:docMk/>
            <pc:sldMk cId="2500141417" sldId="283"/>
            <ac:spMk id="14" creationId="{B4CD0E21-2D6F-9547-D8F6-5BDA6B139418}"/>
          </ac:spMkLst>
        </pc:spChg>
        <pc:spChg chg="add mod">
          <ac:chgData name="Dr. Vishnu S - [CSE]" userId="13eda3e6-41ff-4fd3-a65a-9e61b3fe2353" providerId="ADAL" clId="{EB8C2525-385A-4C33-B5BE-885492BCA0B2}" dt="2024-09-12T04:41:32.668" v="1219" actId="14100"/>
          <ac:spMkLst>
            <pc:docMk/>
            <pc:sldMk cId="2500141417" sldId="283"/>
            <ac:spMk id="16" creationId="{D8933EBD-1895-E905-22C8-BF30A0CD8EEE}"/>
          </ac:spMkLst>
        </pc:spChg>
        <pc:picChg chg="add mod">
          <ac:chgData name="Dr. Vishnu S - [CSE]" userId="13eda3e6-41ff-4fd3-a65a-9e61b3fe2353" providerId="ADAL" clId="{EB8C2525-385A-4C33-B5BE-885492BCA0B2}" dt="2024-09-12T04:37:01.653" v="1028" actId="1035"/>
          <ac:picMkLst>
            <pc:docMk/>
            <pc:sldMk cId="2500141417" sldId="283"/>
            <ac:picMk id="6" creationId="{930623FF-9CE8-AC2B-35D6-B3B5B045500E}"/>
          </ac:picMkLst>
        </pc:picChg>
        <pc:picChg chg="add mod">
          <ac:chgData name="Dr. Vishnu S - [CSE]" userId="13eda3e6-41ff-4fd3-a65a-9e61b3fe2353" providerId="ADAL" clId="{EB8C2525-385A-4C33-B5BE-885492BCA0B2}" dt="2024-09-06T10:52:42.523" v="232" actId="1037"/>
          <ac:picMkLst>
            <pc:docMk/>
            <pc:sldMk cId="2500141417" sldId="283"/>
            <ac:picMk id="9" creationId="{0C75B187-72F0-7417-E0EC-47626A022801}"/>
          </ac:picMkLst>
        </pc:picChg>
        <pc:picChg chg="add del mod">
          <ac:chgData name="Dr. Vishnu S - [CSE]" userId="13eda3e6-41ff-4fd3-a65a-9e61b3fe2353" providerId="ADAL" clId="{EB8C2525-385A-4C33-B5BE-885492BCA0B2}" dt="2024-09-12T04:39:15.886" v="1199" actId="478"/>
          <ac:picMkLst>
            <pc:docMk/>
            <pc:sldMk cId="2500141417" sldId="283"/>
            <ac:picMk id="11" creationId="{8075A881-11A8-B2C8-36DD-243CCDC371B3}"/>
          </ac:picMkLst>
        </pc:picChg>
        <pc:picChg chg="add mod">
          <ac:chgData name="Dr. Vishnu S - [CSE]" userId="13eda3e6-41ff-4fd3-a65a-9e61b3fe2353" providerId="ADAL" clId="{EB8C2525-385A-4C33-B5BE-885492BCA0B2}" dt="2024-09-12T04:38:23.250" v="1196" actId="1035"/>
          <ac:picMkLst>
            <pc:docMk/>
            <pc:sldMk cId="2500141417" sldId="283"/>
            <ac:picMk id="15" creationId="{6FC52B9A-12A2-CFFD-2082-A8D57BA663EF}"/>
          </ac:picMkLst>
        </pc:picChg>
        <pc:picChg chg="add del mod modCrop">
          <ac:chgData name="Dr. Vishnu S - [CSE]" userId="13eda3e6-41ff-4fd3-a65a-9e61b3fe2353" providerId="ADAL" clId="{EB8C2525-385A-4C33-B5BE-885492BCA0B2}" dt="2024-09-12T04:36:53.793" v="1004" actId="478"/>
          <ac:picMkLst>
            <pc:docMk/>
            <pc:sldMk cId="2500141417" sldId="283"/>
            <ac:picMk id="17" creationId="{E52BF941-BF4D-3B42-EC74-A8100731F23D}"/>
          </ac:picMkLst>
        </pc:picChg>
        <pc:cxnChg chg="mod">
          <ac:chgData name="Dr. Vishnu S - [CSE]" userId="13eda3e6-41ff-4fd3-a65a-9e61b3fe2353" providerId="ADAL" clId="{EB8C2525-385A-4C33-B5BE-885492BCA0B2}" dt="2024-09-06T10:40:18.538" v="62" actId="1076"/>
          <ac:cxnSpMkLst>
            <pc:docMk/>
            <pc:sldMk cId="2500141417" sldId="283"/>
            <ac:cxnSpMk id="5" creationId="{57B44A5A-514A-C6DD-1368-43A7AC4C3CED}"/>
          </ac:cxnSpMkLst>
        </pc:cxnChg>
        <pc:cxnChg chg="mod">
          <ac:chgData name="Dr. Vishnu S - [CSE]" userId="13eda3e6-41ff-4fd3-a65a-9e61b3fe2353" providerId="ADAL" clId="{EB8C2525-385A-4C33-B5BE-885492BCA0B2}" dt="2024-09-06T10:47:15.949" v="71" actId="1076"/>
          <ac:cxnSpMkLst>
            <pc:docMk/>
            <pc:sldMk cId="2500141417" sldId="283"/>
            <ac:cxnSpMk id="13" creationId="{96E5FE8F-36E6-7A98-888D-BFB9CC2FD5BC}"/>
          </ac:cxnSpMkLst>
        </pc:cxnChg>
      </pc:sldChg>
      <pc:sldChg chg="addSp delSp modSp add mod">
        <pc:chgData name="Dr. Vishnu S - [CSE]" userId="13eda3e6-41ff-4fd3-a65a-9e61b3fe2353" providerId="ADAL" clId="{EB8C2525-385A-4C33-B5BE-885492BCA0B2}" dt="2024-09-09T08:31:07.673" v="274" actId="208"/>
        <pc:sldMkLst>
          <pc:docMk/>
          <pc:sldMk cId="487503548" sldId="284"/>
        </pc:sldMkLst>
        <pc:spChg chg="mod">
          <ac:chgData name="Dr. Vishnu S - [CSE]" userId="13eda3e6-41ff-4fd3-a65a-9e61b3fe2353" providerId="ADAL" clId="{EB8C2525-385A-4C33-B5BE-885492BCA0B2}" dt="2024-09-09T03:58:20.937" v="247"/>
          <ac:spMkLst>
            <pc:docMk/>
            <pc:sldMk cId="487503548" sldId="284"/>
            <ac:spMk id="2" creationId="{A3811281-6CE3-771D-A9CF-C79C0D75A003}"/>
          </ac:spMkLst>
        </pc:spChg>
        <pc:spChg chg="add del mod">
          <ac:chgData name="Dr. Vishnu S - [CSE]" userId="13eda3e6-41ff-4fd3-a65a-9e61b3fe2353" providerId="ADAL" clId="{EB8C2525-385A-4C33-B5BE-885492BCA0B2}" dt="2024-09-09T08:30:01.791" v="267" actId="1076"/>
          <ac:spMkLst>
            <pc:docMk/>
            <pc:sldMk cId="487503548" sldId="284"/>
            <ac:spMk id="3" creationId="{71777C55-E0AC-7E58-8854-1CB409E41457}"/>
          </ac:spMkLst>
        </pc:spChg>
        <pc:spChg chg="add del mod">
          <ac:chgData name="Dr. Vishnu S - [CSE]" userId="13eda3e6-41ff-4fd3-a65a-9e61b3fe2353" providerId="ADAL" clId="{EB8C2525-385A-4C33-B5BE-885492BCA0B2}" dt="2024-09-09T03:55:33.588" v="242"/>
          <ac:spMkLst>
            <pc:docMk/>
            <pc:sldMk cId="487503548" sldId="284"/>
            <ac:spMk id="8" creationId="{5D18D228-C3A5-53A1-D51E-4B2561ECB9E9}"/>
          </ac:spMkLst>
        </pc:spChg>
        <pc:spChg chg="add mod">
          <ac:chgData name="Dr. Vishnu S - [CSE]" userId="13eda3e6-41ff-4fd3-a65a-9e61b3fe2353" providerId="ADAL" clId="{EB8C2525-385A-4C33-B5BE-885492BCA0B2}" dt="2024-09-09T08:29:51.686" v="261"/>
          <ac:spMkLst>
            <pc:docMk/>
            <pc:sldMk cId="487503548" sldId="284"/>
            <ac:spMk id="12" creationId="{BAE8203A-C820-FA11-4864-EDE1AFC245A1}"/>
          </ac:spMkLst>
        </pc:spChg>
        <pc:spChg chg="add mod">
          <ac:chgData name="Dr. Vishnu S - [CSE]" userId="13eda3e6-41ff-4fd3-a65a-9e61b3fe2353" providerId="ADAL" clId="{EB8C2525-385A-4C33-B5BE-885492BCA0B2}" dt="2024-09-09T08:30:35.715" v="271" actId="1582"/>
          <ac:spMkLst>
            <pc:docMk/>
            <pc:sldMk cId="487503548" sldId="284"/>
            <ac:spMk id="16" creationId="{4B5BEA0E-5F5E-46F7-F4E2-A8BFBAAB47EC}"/>
          </ac:spMkLst>
        </pc:spChg>
        <pc:spChg chg="add mod">
          <ac:chgData name="Dr. Vishnu S - [CSE]" userId="13eda3e6-41ff-4fd3-a65a-9e61b3fe2353" providerId="ADAL" clId="{EB8C2525-385A-4C33-B5BE-885492BCA0B2}" dt="2024-09-09T08:31:07.673" v="274" actId="208"/>
          <ac:spMkLst>
            <pc:docMk/>
            <pc:sldMk cId="487503548" sldId="284"/>
            <ac:spMk id="18" creationId="{44DAD09E-DDFC-AAEA-B6B2-A257D3700142}"/>
          </ac:spMkLst>
        </pc:spChg>
        <pc:graphicFrameChg chg="add mod">
          <ac:chgData name="Dr. Vishnu S - [CSE]" userId="13eda3e6-41ff-4fd3-a65a-9e61b3fe2353" providerId="ADAL" clId="{EB8C2525-385A-4C33-B5BE-885492BCA0B2}" dt="2024-09-06T11:09:48.888" v="237"/>
          <ac:graphicFrameMkLst>
            <pc:docMk/>
            <pc:sldMk cId="487503548" sldId="284"/>
            <ac:graphicFrameMk id="4" creationId="{D03E7638-2121-7A1D-4193-19254E2729DA}"/>
          </ac:graphicFrameMkLst>
        </pc:graphicFrameChg>
        <pc:picChg chg="del">
          <ac:chgData name="Dr. Vishnu S - [CSE]" userId="13eda3e6-41ff-4fd3-a65a-9e61b3fe2353" providerId="ADAL" clId="{EB8C2525-385A-4C33-B5BE-885492BCA0B2}" dt="2024-09-06T10:53:04.404" v="235" actId="478"/>
          <ac:picMkLst>
            <pc:docMk/>
            <pc:sldMk cId="487503548" sldId="284"/>
            <ac:picMk id="6" creationId="{930623FF-9CE8-AC2B-35D6-B3B5B045500E}"/>
          </ac:picMkLst>
        </pc:picChg>
        <pc:picChg chg="del">
          <ac:chgData name="Dr. Vishnu S - [CSE]" userId="13eda3e6-41ff-4fd3-a65a-9e61b3fe2353" providerId="ADAL" clId="{EB8C2525-385A-4C33-B5BE-885492BCA0B2}" dt="2024-09-09T08:28:56.604" v="248" actId="478"/>
          <ac:picMkLst>
            <pc:docMk/>
            <pc:sldMk cId="487503548" sldId="284"/>
            <ac:picMk id="9" creationId="{0C75B187-72F0-7417-E0EC-47626A022801}"/>
          </ac:picMkLst>
        </pc:picChg>
        <pc:picChg chg="add mod">
          <ac:chgData name="Dr. Vishnu S - [CSE]" userId="13eda3e6-41ff-4fd3-a65a-9e61b3fe2353" providerId="ADAL" clId="{EB8C2525-385A-4C33-B5BE-885492BCA0B2}" dt="2024-09-09T08:29:04.421" v="251" actId="1076"/>
          <ac:picMkLst>
            <pc:docMk/>
            <pc:sldMk cId="487503548" sldId="284"/>
            <ac:picMk id="11" creationId="{8AF9EA8A-4924-EF2C-7609-211D33928D09}"/>
          </ac:picMkLst>
        </pc:picChg>
        <pc:picChg chg="del">
          <ac:chgData name="Dr. Vishnu S - [CSE]" userId="13eda3e6-41ff-4fd3-a65a-9e61b3fe2353" providerId="ADAL" clId="{EB8C2525-385A-4C33-B5BE-885492BCA0B2}" dt="2024-09-09T08:28:58.276" v="249" actId="478"/>
          <ac:picMkLst>
            <pc:docMk/>
            <pc:sldMk cId="487503548" sldId="284"/>
            <ac:picMk id="15" creationId="{6FC52B9A-12A2-CFFD-2082-A8D57BA663EF}"/>
          </ac:picMkLst>
        </pc:picChg>
        <pc:picChg chg="del">
          <ac:chgData name="Dr. Vishnu S - [CSE]" userId="13eda3e6-41ff-4fd3-a65a-9e61b3fe2353" providerId="ADAL" clId="{EB8C2525-385A-4C33-B5BE-885492BCA0B2}" dt="2024-09-06T10:53:06.195" v="236" actId="478"/>
          <ac:picMkLst>
            <pc:docMk/>
            <pc:sldMk cId="487503548" sldId="284"/>
            <ac:picMk id="17" creationId="{E52BF941-BF4D-3B42-EC74-A8100731F23D}"/>
          </ac:picMkLst>
        </pc:picChg>
      </pc:sldChg>
      <pc:sldChg chg="addSp delSp modSp add mod">
        <pc:chgData name="Dr. Vishnu S - [CSE]" userId="13eda3e6-41ff-4fd3-a65a-9e61b3fe2353" providerId="ADAL" clId="{EB8C2525-385A-4C33-B5BE-885492BCA0B2}" dt="2024-09-11T00:01:13.879" v="301" actId="1038"/>
        <pc:sldMkLst>
          <pc:docMk/>
          <pc:sldMk cId="1842567672" sldId="285"/>
        </pc:sldMkLst>
        <pc:spChg chg="mod">
          <ac:chgData name="Dr. Vishnu S - [CSE]" userId="13eda3e6-41ff-4fd3-a65a-9e61b3fe2353" providerId="ADAL" clId="{EB8C2525-385A-4C33-B5BE-885492BCA0B2}" dt="2024-09-09T08:31:50.260" v="287" actId="114"/>
          <ac:spMkLst>
            <pc:docMk/>
            <pc:sldMk cId="1842567672" sldId="285"/>
            <ac:spMk id="2" creationId="{A3811281-6CE3-771D-A9CF-C79C0D75A003}"/>
          </ac:spMkLst>
        </pc:spChg>
        <pc:spChg chg="del">
          <ac:chgData name="Dr. Vishnu S - [CSE]" userId="13eda3e6-41ff-4fd3-a65a-9e61b3fe2353" providerId="ADAL" clId="{EB8C2525-385A-4C33-B5BE-885492BCA0B2}" dt="2024-09-09T08:31:58.426" v="288" actId="478"/>
          <ac:spMkLst>
            <pc:docMk/>
            <pc:sldMk cId="1842567672" sldId="285"/>
            <ac:spMk id="16" creationId="{4B5BEA0E-5F5E-46F7-F4E2-A8BFBAAB47EC}"/>
          </ac:spMkLst>
        </pc:spChg>
        <pc:spChg chg="del">
          <ac:chgData name="Dr. Vishnu S - [CSE]" userId="13eda3e6-41ff-4fd3-a65a-9e61b3fe2353" providerId="ADAL" clId="{EB8C2525-385A-4C33-B5BE-885492BCA0B2}" dt="2024-09-09T08:32:00.592" v="289" actId="478"/>
          <ac:spMkLst>
            <pc:docMk/>
            <pc:sldMk cId="1842567672" sldId="285"/>
            <ac:spMk id="18" creationId="{44DAD09E-DDFC-AAEA-B6B2-A257D3700142}"/>
          </ac:spMkLst>
        </pc:spChg>
        <pc:picChg chg="add mod">
          <ac:chgData name="Dr. Vishnu S - [CSE]" userId="13eda3e6-41ff-4fd3-a65a-9e61b3fe2353" providerId="ADAL" clId="{EB8C2525-385A-4C33-B5BE-885492BCA0B2}" dt="2024-09-11T00:01:13.879" v="301" actId="1038"/>
          <ac:picMkLst>
            <pc:docMk/>
            <pc:sldMk cId="1842567672" sldId="285"/>
            <ac:picMk id="6" creationId="{19415967-EA43-7BF8-D3DA-2AAC10EDB63B}"/>
          </ac:picMkLst>
        </pc:picChg>
        <pc:picChg chg="add mod">
          <ac:chgData name="Dr. Vishnu S - [CSE]" userId="13eda3e6-41ff-4fd3-a65a-9e61b3fe2353" providerId="ADAL" clId="{EB8C2525-385A-4C33-B5BE-885492BCA0B2}" dt="2024-09-11T00:00:47.232" v="298" actId="14100"/>
          <ac:picMkLst>
            <pc:docMk/>
            <pc:sldMk cId="1842567672" sldId="285"/>
            <ac:picMk id="8" creationId="{2F84896B-3EB8-4A74-1F94-66DD934C6ECF}"/>
          </ac:picMkLst>
        </pc:picChg>
        <pc:picChg chg="del">
          <ac:chgData name="Dr. Vishnu S - [CSE]" userId="13eda3e6-41ff-4fd3-a65a-9e61b3fe2353" providerId="ADAL" clId="{EB8C2525-385A-4C33-B5BE-885492BCA0B2}" dt="2024-09-09T08:31:35.524" v="276" actId="478"/>
          <ac:picMkLst>
            <pc:docMk/>
            <pc:sldMk cId="1842567672" sldId="285"/>
            <ac:picMk id="11" creationId="{8AF9EA8A-4924-EF2C-7609-211D33928D09}"/>
          </ac:picMkLst>
        </pc:picChg>
      </pc:sldChg>
      <pc:sldChg chg="addSp delSp modSp add mod">
        <pc:chgData name="Dr. Vishnu S - [CSE]" userId="13eda3e6-41ff-4fd3-a65a-9e61b3fe2353" providerId="ADAL" clId="{EB8C2525-385A-4C33-B5BE-885492BCA0B2}" dt="2024-09-11T00:11:16.607" v="402" actId="208"/>
        <pc:sldMkLst>
          <pc:docMk/>
          <pc:sldMk cId="4261649992" sldId="286"/>
        </pc:sldMkLst>
        <pc:spChg chg="mod">
          <ac:chgData name="Dr. Vishnu S - [CSE]" userId="13eda3e6-41ff-4fd3-a65a-9e61b3fe2353" providerId="ADAL" clId="{EB8C2525-385A-4C33-B5BE-885492BCA0B2}" dt="2024-09-11T00:09:39.504" v="391" actId="1076"/>
          <ac:spMkLst>
            <pc:docMk/>
            <pc:sldMk cId="4261649992" sldId="286"/>
            <ac:spMk id="2" creationId="{A3811281-6CE3-771D-A9CF-C79C0D75A003}"/>
          </ac:spMkLst>
        </pc:spChg>
        <pc:spChg chg="del">
          <ac:chgData name="Dr. Vishnu S - [CSE]" userId="13eda3e6-41ff-4fd3-a65a-9e61b3fe2353" providerId="ADAL" clId="{EB8C2525-385A-4C33-B5BE-885492BCA0B2}" dt="2024-09-11T00:07:01.983" v="305" actId="478"/>
          <ac:spMkLst>
            <pc:docMk/>
            <pc:sldMk cId="4261649992" sldId="286"/>
            <ac:spMk id="3" creationId="{71777C55-E0AC-7E58-8854-1CB409E41457}"/>
          </ac:spMkLst>
        </pc:spChg>
        <pc:spChg chg="add mod">
          <ac:chgData name="Dr. Vishnu S - [CSE]" userId="13eda3e6-41ff-4fd3-a65a-9e61b3fe2353" providerId="ADAL" clId="{EB8C2525-385A-4C33-B5BE-885492BCA0B2}" dt="2024-09-11T00:07:01.983" v="305" actId="478"/>
          <ac:spMkLst>
            <pc:docMk/>
            <pc:sldMk cId="4261649992" sldId="286"/>
            <ac:spMk id="7" creationId="{7A5246CC-FDDA-ACD0-5154-86AEA665F79C}"/>
          </ac:spMkLst>
        </pc:spChg>
        <pc:spChg chg="add mod">
          <ac:chgData name="Dr. Vishnu S - [CSE]" userId="13eda3e6-41ff-4fd3-a65a-9e61b3fe2353" providerId="ADAL" clId="{EB8C2525-385A-4C33-B5BE-885492BCA0B2}" dt="2024-09-11T00:09:33.881" v="390" actId="1076"/>
          <ac:spMkLst>
            <pc:docMk/>
            <pc:sldMk cId="4261649992" sldId="286"/>
            <ac:spMk id="12" creationId="{84E6F935-2351-1F60-5495-3DB27FBB6183}"/>
          </ac:spMkLst>
        </pc:spChg>
        <pc:spChg chg="add mod">
          <ac:chgData name="Dr. Vishnu S - [CSE]" userId="13eda3e6-41ff-4fd3-a65a-9e61b3fe2353" providerId="ADAL" clId="{EB8C2525-385A-4C33-B5BE-885492BCA0B2}" dt="2024-09-11T00:10:13.039" v="395" actId="1582"/>
          <ac:spMkLst>
            <pc:docMk/>
            <pc:sldMk cId="4261649992" sldId="286"/>
            <ac:spMk id="15" creationId="{1ACFD24C-AECC-BD83-7CBB-24EA19B4DA62}"/>
          </ac:spMkLst>
        </pc:spChg>
        <pc:picChg chg="del">
          <ac:chgData name="Dr. Vishnu S - [CSE]" userId="13eda3e6-41ff-4fd3-a65a-9e61b3fe2353" providerId="ADAL" clId="{EB8C2525-385A-4C33-B5BE-885492BCA0B2}" dt="2024-09-11T00:01:30.774" v="304" actId="478"/>
          <ac:picMkLst>
            <pc:docMk/>
            <pc:sldMk cId="4261649992" sldId="286"/>
            <ac:picMk id="6" creationId="{19415967-EA43-7BF8-D3DA-2AAC10EDB63B}"/>
          </ac:picMkLst>
        </pc:picChg>
        <pc:picChg chg="del">
          <ac:chgData name="Dr. Vishnu S - [CSE]" userId="13eda3e6-41ff-4fd3-a65a-9e61b3fe2353" providerId="ADAL" clId="{EB8C2525-385A-4C33-B5BE-885492BCA0B2}" dt="2024-09-11T00:01:29.913" v="303" actId="478"/>
          <ac:picMkLst>
            <pc:docMk/>
            <pc:sldMk cId="4261649992" sldId="286"/>
            <ac:picMk id="8" creationId="{2F84896B-3EB8-4A74-1F94-66DD934C6ECF}"/>
          </ac:picMkLst>
        </pc:picChg>
        <pc:picChg chg="add mod">
          <ac:chgData name="Dr. Vishnu S - [CSE]" userId="13eda3e6-41ff-4fd3-a65a-9e61b3fe2353" providerId="ADAL" clId="{EB8C2525-385A-4C33-B5BE-885492BCA0B2}" dt="2024-09-11T00:07:37.686" v="341" actId="1036"/>
          <ac:picMkLst>
            <pc:docMk/>
            <pc:sldMk cId="4261649992" sldId="286"/>
            <ac:picMk id="10" creationId="{40538061-6837-F5D2-48AD-9328E6D17B4C}"/>
          </ac:picMkLst>
        </pc:picChg>
        <pc:picChg chg="add mod">
          <ac:chgData name="Dr. Vishnu S - [CSE]" userId="13eda3e6-41ff-4fd3-a65a-9e61b3fe2353" providerId="ADAL" clId="{EB8C2525-385A-4C33-B5BE-885492BCA0B2}" dt="2024-09-11T00:11:16.607" v="402" actId="208"/>
          <ac:picMkLst>
            <pc:docMk/>
            <pc:sldMk cId="4261649992" sldId="286"/>
            <ac:picMk id="17" creationId="{11420C71-85C4-F45B-FB87-D3187AA1D33E}"/>
          </ac:picMkLst>
        </pc:picChg>
      </pc:sldChg>
      <pc:sldChg chg="addSp delSp modSp add mod">
        <pc:chgData name="Dr. Vishnu S - [CSE]" userId="13eda3e6-41ff-4fd3-a65a-9e61b3fe2353" providerId="ADAL" clId="{EB8C2525-385A-4C33-B5BE-885492BCA0B2}" dt="2024-09-14T04:52:34.759" v="1464" actId="14100"/>
        <pc:sldMkLst>
          <pc:docMk/>
          <pc:sldMk cId="197251793" sldId="287"/>
        </pc:sldMkLst>
        <pc:spChg chg="add del mod">
          <ac:chgData name="Dr. Vishnu S - [CSE]" userId="13eda3e6-41ff-4fd3-a65a-9e61b3fe2353" providerId="ADAL" clId="{EB8C2525-385A-4C33-B5BE-885492BCA0B2}" dt="2024-09-14T04:52:21.402" v="1458" actId="478"/>
          <ac:spMkLst>
            <pc:docMk/>
            <pc:sldMk cId="197251793" sldId="287"/>
            <ac:spMk id="3" creationId="{14258504-7707-3C9E-0E65-66E28344A5A1}"/>
          </ac:spMkLst>
        </pc:spChg>
        <pc:spChg chg="del">
          <ac:chgData name="Dr. Vishnu S - [CSE]" userId="13eda3e6-41ff-4fd3-a65a-9e61b3fe2353" providerId="ADAL" clId="{EB8C2525-385A-4C33-B5BE-885492BCA0B2}" dt="2024-09-11T00:13:43.522" v="454" actId="478"/>
          <ac:spMkLst>
            <pc:docMk/>
            <pc:sldMk cId="197251793" sldId="287"/>
            <ac:spMk id="7" creationId="{7A5246CC-FDDA-ACD0-5154-86AEA665F79C}"/>
          </ac:spMkLst>
        </pc:spChg>
        <pc:spChg chg="mod">
          <ac:chgData name="Dr. Vishnu S - [CSE]" userId="13eda3e6-41ff-4fd3-a65a-9e61b3fe2353" providerId="ADAL" clId="{EB8C2525-385A-4C33-B5BE-885492BCA0B2}" dt="2024-09-11T00:12:55.910" v="415" actId="1076"/>
          <ac:spMkLst>
            <pc:docMk/>
            <pc:sldMk cId="197251793" sldId="287"/>
            <ac:spMk id="12" creationId="{84E6F935-2351-1F60-5495-3DB27FBB6183}"/>
          </ac:spMkLst>
        </pc:spChg>
        <pc:spChg chg="mod ord">
          <ac:chgData name="Dr. Vishnu S - [CSE]" userId="13eda3e6-41ff-4fd3-a65a-9e61b3fe2353" providerId="ADAL" clId="{EB8C2525-385A-4C33-B5BE-885492BCA0B2}" dt="2024-09-11T00:13:40.219" v="453" actId="14100"/>
          <ac:spMkLst>
            <pc:docMk/>
            <pc:sldMk cId="197251793" sldId="287"/>
            <ac:spMk id="15" creationId="{1ACFD24C-AECC-BD83-7CBB-24EA19B4DA62}"/>
          </ac:spMkLst>
        </pc:spChg>
        <pc:picChg chg="add mod">
          <ac:chgData name="Dr. Vishnu S - [CSE]" userId="13eda3e6-41ff-4fd3-a65a-9e61b3fe2353" providerId="ADAL" clId="{EB8C2525-385A-4C33-B5BE-885492BCA0B2}" dt="2024-09-11T00:13:25.595" v="422" actId="1076"/>
          <ac:picMkLst>
            <pc:docMk/>
            <pc:sldMk cId="197251793" sldId="287"/>
            <ac:picMk id="4" creationId="{B962C778-3D31-8D76-62F2-152AF2504399}"/>
          </ac:picMkLst>
        </pc:picChg>
        <pc:picChg chg="add mod">
          <ac:chgData name="Dr. Vishnu S - [CSE]" userId="13eda3e6-41ff-4fd3-a65a-9e61b3fe2353" providerId="ADAL" clId="{EB8C2525-385A-4C33-B5BE-885492BCA0B2}" dt="2024-09-14T04:52:34.759" v="1464" actId="14100"/>
          <ac:picMkLst>
            <pc:docMk/>
            <pc:sldMk cId="197251793" sldId="287"/>
            <ac:picMk id="7" creationId="{87C9C1D7-5B32-5254-9149-922AF651C09B}"/>
          </ac:picMkLst>
        </pc:picChg>
        <pc:picChg chg="add del mod">
          <ac:chgData name="Dr. Vishnu S - [CSE]" userId="13eda3e6-41ff-4fd3-a65a-9e61b3fe2353" providerId="ADAL" clId="{EB8C2525-385A-4C33-B5BE-885492BCA0B2}" dt="2024-09-14T04:52:19.319" v="1457" actId="478"/>
          <ac:picMkLst>
            <pc:docMk/>
            <pc:sldMk cId="197251793" sldId="287"/>
            <ac:picMk id="8" creationId="{E9615687-4783-796B-50F2-44D961ECD4D8}"/>
          </ac:picMkLst>
        </pc:picChg>
        <pc:picChg chg="del">
          <ac:chgData name="Dr. Vishnu S - [CSE]" userId="13eda3e6-41ff-4fd3-a65a-9e61b3fe2353" providerId="ADAL" clId="{EB8C2525-385A-4C33-B5BE-885492BCA0B2}" dt="2024-09-11T00:11:48.870" v="404" actId="478"/>
          <ac:picMkLst>
            <pc:docMk/>
            <pc:sldMk cId="197251793" sldId="287"/>
            <ac:picMk id="10" creationId="{40538061-6837-F5D2-48AD-9328E6D17B4C}"/>
          </ac:picMkLst>
        </pc:picChg>
        <pc:picChg chg="del">
          <ac:chgData name="Dr. Vishnu S - [CSE]" userId="13eda3e6-41ff-4fd3-a65a-9e61b3fe2353" providerId="ADAL" clId="{EB8C2525-385A-4C33-B5BE-885492BCA0B2}" dt="2024-09-11T00:11:49.689" v="405" actId="478"/>
          <ac:picMkLst>
            <pc:docMk/>
            <pc:sldMk cId="197251793" sldId="287"/>
            <ac:picMk id="17" creationId="{11420C71-85C4-F45B-FB87-D3187AA1D33E}"/>
          </ac:picMkLst>
        </pc:picChg>
      </pc:sldChg>
      <pc:sldChg chg="add del">
        <pc:chgData name="Dr. Vishnu S - [CSE]" userId="13eda3e6-41ff-4fd3-a65a-9e61b3fe2353" providerId="ADAL" clId="{EB8C2525-385A-4C33-B5BE-885492BCA0B2}" dt="2024-09-11T10:00:06.359" v="865" actId="47"/>
        <pc:sldMkLst>
          <pc:docMk/>
          <pc:sldMk cId="1332796931" sldId="288"/>
        </pc:sldMkLst>
      </pc:sldChg>
      <pc:sldChg chg="addSp delSp modSp add mod">
        <pc:chgData name="Dr. Vishnu S - [CSE]" userId="13eda3e6-41ff-4fd3-a65a-9e61b3fe2353" providerId="ADAL" clId="{EB8C2525-385A-4C33-B5BE-885492BCA0B2}" dt="2024-09-11T00:25:39.618" v="523" actId="13926"/>
        <pc:sldMkLst>
          <pc:docMk/>
          <pc:sldMk cId="3167668389" sldId="289"/>
        </pc:sldMkLst>
        <pc:spChg chg="mod">
          <ac:chgData name="Dr. Vishnu S - [CSE]" userId="13eda3e6-41ff-4fd3-a65a-9e61b3fe2353" providerId="ADAL" clId="{EB8C2525-385A-4C33-B5BE-885492BCA0B2}" dt="2024-09-11T00:18:55.480" v="463" actId="14100"/>
          <ac:spMkLst>
            <pc:docMk/>
            <pc:sldMk cId="3167668389" sldId="289"/>
            <ac:spMk id="2" creationId="{A3811281-6CE3-771D-A9CF-C79C0D75A003}"/>
          </ac:spMkLst>
        </pc:spChg>
        <pc:spChg chg="add mod">
          <ac:chgData name="Dr. Vishnu S - [CSE]" userId="13eda3e6-41ff-4fd3-a65a-9e61b3fe2353" providerId="ADAL" clId="{EB8C2525-385A-4C33-B5BE-885492BCA0B2}" dt="2024-09-11T00:25:39.618" v="523" actId="13926"/>
          <ac:spMkLst>
            <pc:docMk/>
            <pc:sldMk cId="3167668389" sldId="289"/>
            <ac:spMk id="6" creationId="{FB5AA296-195B-5995-81B4-0DF2BEF1AEFB}"/>
          </ac:spMkLst>
        </pc:spChg>
        <pc:spChg chg="del">
          <ac:chgData name="Dr. Vishnu S - [CSE]" userId="13eda3e6-41ff-4fd3-a65a-9e61b3fe2353" providerId="ADAL" clId="{EB8C2525-385A-4C33-B5BE-885492BCA0B2}" dt="2024-09-11T00:19:03.821" v="468" actId="478"/>
          <ac:spMkLst>
            <pc:docMk/>
            <pc:sldMk cId="3167668389" sldId="289"/>
            <ac:spMk id="12" creationId="{84E6F935-2351-1F60-5495-3DB27FBB6183}"/>
          </ac:spMkLst>
        </pc:spChg>
        <pc:spChg chg="del mod">
          <ac:chgData name="Dr. Vishnu S - [CSE]" userId="13eda3e6-41ff-4fd3-a65a-9e61b3fe2353" providerId="ADAL" clId="{EB8C2525-385A-4C33-B5BE-885492BCA0B2}" dt="2024-09-11T00:19:00.076" v="467" actId="478"/>
          <ac:spMkLst>
            <pc:docMk/>
            <pc:sldMk cId="3167668389" sldId="289"/>
            <ac:spMk id="15" creationId="{1ACFD24C-AECC-BD83-7CBB-24EA19B4DA62}"/>
          </ac:spMkLst>
        </pc:spChg>
        <pc:picChg chg="del">
          <ac:chgData name="Dr. Vishnu S - [CSE]" userId="13eda3e6-41ff-4fd3-a65a-9e61b3fe2353" providerId="ADAL" clId="{EB8C2525-385A-4C33-B5BE-885492BCA0B2}" dt="2024-09-11T00:18:56.881" v="464" actId="478"/>
          <ac:picMkLst>
            <pc:docMk/>
            <pc:sldMk cId="3167668389" sldId="289"/>
            <ac:picMk id="4" creationId="{B962C778-3D31-8D76-62F2-152AF2504399}"/>
          </ac:picMkLst>
        </pc:picChg>
        <pc:picChg chg="del">
          <ac:chgData name="Dr. Vishnu S - [CSE]" userId="13eda3e6-41ff-4fd3-a65a-9e61b3fe2353" providerId="ADAL" clId="{EB8C2525-385A-4C33-B5BE-885492BCA0B2}" dt="2024-09-11T00:18:57.660" v="465" actId="478"/>
          <ac:picMkLst>
            <pc:docMk/>
            <pc:sldMk cId="3167668389" sldId="289"/>
            <ac:picMk id="8" creationId="{E9615687-4783-796B-50F2-44D961ECD4D8}"/>
          </ac:picMkLst>
        </pc:picChg>
        <pc:cxnChg chg="mod">
          <ac:chgData name="Dr. Vishnu S - [CSE]" userId="13eda3e6-41ff-4fd3-a65a-9e61b3fe2353" providerId="ADAL" clId="{EB8C2525-385A-4C33-B5BE-885492BCA0B2}" dt="2024-09-11T00:25:08.161" v="518" actId="1076"/>
          <ac:cxnSpMkLst>
            <pc:docMk/>
            <pc:sldMk cId="3167668389" sldId="289"/>
            <ac:cxnSpMk id="5" creationId="{57B44A5A-514A-C6DD-1368-43A7AC4C3CED}"/>
          </ac:cxnSpMkLst>
        </pc:cxnChg>
        <pc:cxnChg chg="mod">
          <ac:chgData name="Dr. Vishnu S - [CSE]" userId="13eda3e6-41ff-4fd3-a65a-9e61b3fe2353" providerId="ADAL" clId="{EB8C2525-385A-4C33-B5BE-885492BCA0B2}" dt="2024-09-11T00:25:16.469" v="520" actId="1076"/>
          <ac:cxnSpMkLst>
            <pc:docMk/>
            <pc:sldMk cId="3167668389" sldId="289"/>
            <ac:cxnSpMk id="13" creationId="{96E5FE8F-36E6-7A98-888D-BFB9CC2FD5BC}"/>
          </ac:cxnSpMkLst>
        </pc:cxnChg>
      </pc:sldChg>
      <pc:sldChg chg="addSp delSp modSp add mod ord">
        <pc:chgData name="Dr. Vishnu S - [CSE]" userId="13eda3e6-41ff-4fd3-a65a-9e61b3fe2353" providerId="ADAL" clId="{EB8C2525-385A-4C33-B5BE-885492BCA0B2}" dt="2024-09-11T00:48:47.215" v="613" actId="14100"/>
        <pc:sldMkLst>
          <pc:docMk/>
          <pc:sldMk cId="840258468" sldId="290"/>
        </pc:sldMkLst>
        <pc:spChg chg="mod">
          <ac:chgData name="Dr. Vishnu S - [CSE]" userId="13eda3e6-41ff-4fd3-a65a-9e61b3fe2353" providerId="ADAL" clId="{EB8C2525-385A-4C33-B5BE-885492BCA0B2}" dt="2024-09-11T00:48:47.215" v="613" actId="14100"/>
          <ac:spMkLst>
            <pc:docMk/>
            <pc:sldMk cId="840258468" sldId="290"/>
            <ac:spMk id="2" creationId="{A3811281-6CE3-771D-A9CF-C79C0D75A003}"/>
          </ac:spMkLst>
        </pc:spChg>
        <pc:spChg chg="del">
          <ac:chgData name="Dr. Vishnu S - [CSE]" userId="13eda3e6-41ff-4fd3-a65a-9e61b3fe2353" providerId="ADAL" clId="{EB8C2525-385A-4C33-B5BE-885492BCA0B2}" dt="2024-09-11T00:27:24.228" v="532" actId="478"/>
          <ac:spMkLst>
            <pc:docMk/>
            <pc:sldMk cId="840258468" sldId="290"/>
            <ac:spMk id="12" creationId="{84E6F935-2351-1F60-5495-3DB27FBB6183}"/>
          </ac:spMkLst>
        </pc:spChg>
        <pc:spChg chg="mod">
          <ac:chgData name="Dr. Vishnu S - [CSE]" userId="13eda3e6-41ff-4fd3-a65a-9e61b3fe2353" providerId="ADAL" clId="{EB8C2525-385A-4C33-B5BE-885492BCA0B2}" dt="2024-09-11T00:48:47.215" v="613" actId="14100"/>
          <ac:spMkLst>
            <pc:docMk/>
            <pc:sldMk cId="840258468" sldId="290"/>
            <ac:spMk id="14" creationId="{B4CD0E21-2D6F-9547-D8F6-5BDA6B139418}"/>
          </ac:spMkLst>
        </pc:spChg>
        <pc:spChg chg="mod ord">
          <ac:chgData name="Dr. Vishnu S - [CSE]" userId="13eda3e6-41ff-4fd3-a65a-9e61b3fe2353" providerId="ADAL" clId="{EB8C2525-385A-4C33-B5BE-885492BCA0B2}" dt="2024-09-11T00:48:47.215" v="613" actId="14100"/>
          <ac:spMkLst>
            <pc:docMk/>
            <pc:sldMk cId="840258468" sldId="290"/>
            <ac:spMk id="15" creationId="{1ACFD24C-AECC-BD83-7CBB-24EA19B4DA62}"/>
          </ac:spMkLst>
        </pc:spChg>
        <pc:picChg chg="del">
          <ac:chgData name="Dr. Vishnu S - [CSE]" userId="13eda3e6-41ff-4fd3-a65a-9e61b3fe2353" providerId="ADAL" clId="{EB8C2525-385A-4C33-B5BE-885492BCA0B2}" dt="2024-09-11T00:27:49.206" v="538" actId="478"/>
          <ac:picMkLst>
            <pc:docMk/>
            <pc:sldMk cId="840258468" sldId="290"/>
            <ac:picMk id="4" creationId="{B962C778-3D31-8D76-62F2-152AF2504399}"/>
          </ac:picMkLst>
        </pc:picChg>
        <pc:picChg chg="add mod">
          <ac:chgData name="Dr. Vishnu S - [CSE]" userId="13eda3e6-41ff-4fd3-a65a-9e61b3fe2353" providerId="ADAL" clId="{EB8C2525-385A-4C33-B5BE-885492BCA0B2}" dt="2024-09-11T00:48:47.215" v="613" actId="14100"/>
          <ac:picMkLst>
            <pc:docMk/>
            <pc:sldMk cId="840258468" sldId="290"/>
            <ac:picMk id="6" creationId="{4339C10A-F4C0-3E40-5BD0-81C354B23DF9}"/>
          </ac:picMkLst>
        </pc:picChg>
        <pc:picChg chg="del">
          <ac:chgData name="Dr. Vishnu S - [CSE]" userId="13eda3e6-41ff-4fd3-a65a-9e61b3fe2353" providerId="ADAL" clId="{EB8C2525-385A-4C33-B5BE-885492BCA0B2}" dt="2024-09-11T00:28:18.700" v="549" actId="478"/>
          <ac:picMkLst>
            <pc:docMk/>
            <pc:sldMk cId="840258468" sldId="290"/>
            <ac:picMk id="8" creationId="{E9615687-4783-796B-50F2-44D961ECD4D8}"/>
          </ac:picMkLst>
        </pc:picChg>
        <pc:picChg chg="add mod">
          <ac:chgData name="Dr. Vishnu S - [CSE]" userId="13eda3e6-41ff-4fd3-a65a-9e61b3fe2353" providerId="ADAL" clId="{EB8C2525-385A-4C33-B5BE-885492BCA0B2}" dt="2024-09-11T00:48:47.215" v="613" actId="14100"/>
          <ac:picMkLst>
            <pc:docMk/>
            <pc:sldMk cId="840258468" sldId="290"/>
            <ac:picMk id="9" creationId="{E36332C7-7A8E-3DAC-49B0-EA6FD3D132C3}"/>
          </ac:picMkLst>
        </pc:picChg>
        <pc:cxnChg chg="mod">
          <ac:chgData name="Dr. Vishnu S - [CSE]" userId="13eda3e6-41ff-4fd3-a65a-9e61b3fe2353" providerId="ADAL" clId="{EB8C2525-385A-4C33-B5BE-885492BCA0B2}" dt="2024-09-11T00:48:47.215" v="613" actId="14100"/>
          <ac:cxnSpMkLst>
            <pc:docMk/>
            <pc:sldMk cId="840258468" sldId="290"/>
            <ac:cxnSpMk id="5" creationId="{57B44A5A-514A-C6DD-1368-43A7AC4C3CED}"/>
          </ac:cxnSpMkLst>
        </pc:cxnChg>
        <pc:cxnChg chg="mod">
          <ac:chgData name="Dr. Vishnu S - [CSE]" userId="13eda3e6-41ff-4fd3-a65a-9e61b3fe2353" providerId="ADAL" clId="{EB8C2525-385A-4C33-B5BE-885492BCA0B2}" dt="2024-09-11T00:48:47.215" v="613" actId="14100"/>
          <ac:cxnSpMkLst>
            <pc:docMk/>
            <pc:sldMk cId="840258468" sldId="290"/>
            <ac:cxnSpMk id="13" creationId="{96E5FE8F-36E6-7A98-888D-BFB9CC2FD5BC}"/>
          </ac:cxnSpMkLst>
        </pc:cxnChg>
      </pc:sldChg>
      <pc:sldChg chg="add del">
        <pc:chgData name="Dr. Vishnu S - [CSE]" userId="13eda3e6-41ff-4fd3-a65a-9e61b3fe2353" providerId="ADAL" clId="{EB8C2525-385A-4C33-B5BE-885492BCA0B2}" dt="2024-09-11T00:26:09.350" v="528" actId="2696"/>
        <pc:sldMkLst>
          <pc:docMk/>
          <pc:sldMk cId="417811586" sldId="291"/>
        </pc:sldMkLst>
      </pc:sldChg>
      <pc:sldChg chg="addSp delSp modSp add mod">
        <pc:chgData name="Dr. Vishnu S - [CSE]" userId="13eda3e6-41ff-4fd3-a65a-9e61b3fe2353" providerId="ADAL" clId="{EB8C2525-385A-4C33-B5BE-885492BCA0B2}" dt="2024-09-11T00:45:03.279" v="596" actId="208"/>
        <pc:sldMkLst>
          <pc:docMk/>
          <pc:sldMk cId="4249127408" sldId="291"/>
        </pc:sldMkLst>
        <pc:spChg chg="mod">
          <ac:chgData name="Dr. Vishnu S - [CSE]" userId="13eda3e6-41ff-4fd3-a65a-9e61b3fe2353" providerId="ADAL" clId="{EB8C2525-385A-4C33-B5BE-885492BCA0B2}" dt="2024-09-11T00:43:32.276" v="560"/>
          <ac:spMkLst>
            <pc:docMk/>
            <pc:sldMk cId="4249127408" sldId="291"/>
            <ac:spMk id="2" creationId="{A3811281-6CE3-771D-A9CF-C79C0D75A003}"/>
          </ac:spMkLst>
        </pc:spChg>
        <pc:spChg chg="del mod ord">
          <ac:chgData name="Dr. Vishnu S - [CSE]" userId="13eda3e6-41ff-4fd3-a65a-9e61b3fe2353" providerId="ADAL" clId="{EB8C2525-385A-4C33-B5BE-885492BCA0B2}" dt="2024-09-11T00:44:27.286" v="573" actId="478"/>
          <ac:spMkLst>
            <pc:docMk/>
            <pc:sldMk cId="4249127408" sldId="291"/>
            <ac:spMk id="15" creationId="{1ACFD24C-AECC-BD83-7CBB-24EA19B4DA62}"/>
          </ac:spMkLst>
        </pc:spChg>
        <pc:picChg chg="add mod">
          <ac:chgData name="Dr. Vishnu S - [CSE]" userId="13eda3e6-41ff-4fd3-a65a-9e61b3fe2353" providerId="ADAL" clId="{EB8C2525-385A-4C33-B5BE-885492BCA0B2}" dt="2024-09-11T00:44:31.462" v="591" actId="1035"/>
          <ac:picMkLst>
            <pc:docMk/>
            <pc:sldMk cId="4249127408" sldId="291"/>
            <ac:picMk id="4" creationId="{74D09734-023B-088A-3D7A-BEFE81C9A4F0}"/>
          </ac:picMkLst>
        </pc:picChg>
        <pc:picChg chg="del mod">
          <ac:chgData name="Dr. Vishnu S - [CSE]" userId="13eda3e6-41ff-4fd3-a65a-9e61b3fe2353" providerId="ADAL" clId="{EB8C2525-385A-4C33-B5BE-885492BCA0B2}" dt="2024-09-11T00:43:35.839" v="562" actId="478"/>
          <ac:picMkLst>
            <pc:docMk/>
            <pc:sldMk cId="4249127408" sldId="291"/>
            <ac:picMk id="6" creationId="{4339C10A-F4C0-3E40-5BD0-81C354B23DF9}"/>
          </ac:picMkLst>
        </pc:picChg>
        <pc:picChg chg="add mod">
          <ac:chgData name="Dr. Vishnu S - [CSE]" userId="13eda3e6-41ff-4fd3-a65a-9e61b3fe2353" providerId="ADAL" clId="{EB8C2525-385A-4C33-B5BE-885492BCA0B2}" dt="2024-09-11T00:45:03.279" v="596" actId="208"/>
          <ac:picMkLst>
            <pc:docMk/>
            <pc:sldMk cId="4249127408" sldId="291"/>
            <ac:picMk id="8" creationId="{048F44CA-04A8-042A-E29D-C79D45B7DB86}"/>
          </ac:picMkLst>
        </pc:picChg>
        <pc:picChg chg="del">
          <ac:chgData name="Dr. Vishnu S - [CSE]" userId="13eda3e6-41ff-4fd3-a65a-9e61b3fe2353" providerId="ADAL" clId="{EB8C2525-385A-4C33-B5BE-885492BCA0B2}" dt="2024-09-11T00:43:38.359" v="564" actId="478"/>
          <ac:picMkLst>
            <pc:docMk/>
            <pc:sldMk cId="4249127408" sldId="291"/>
            <ac:picMk id="9" creationId="{E36332C7-7A8E-3DAC-49B0-EA6FD3D132C3}"/>
          </ac:picMkLst>
        </pc:picChg>
      </pc:sldChg>
      <pc:sldChg chg="addSp delSp modSp add mod">
        <pc:chgData name="Dr. Vishnu S - [CSE]" userId="13eda3e6-41ff-4fd3-a65a-9e61b3fe2353" providerId="ADAL" clId="{EB8C2525-385A-4C33-B5BE-885492BCA0B2}" dt="2024-09-11T00:49:26.262" v="623" actId="14100"/>
        <pc:sldMkLst>
          <pc:docMk/>
          <pc:sldMk cId="58774132" sldId="292"/>
        </pc:sldMkLst>
        <pc:spChg chg="mod">
          <ac:chgData name="Dr. Vishnu S - [CSE]" userId="13eda3e6-41ff-4fd3-a65a-9e61b3fe2353" providerId="ADAL" clId="{EB8C2525-385A-4C33-B5BE-885492BCA0B2}" dt="2024-09-11T00:45:22.895" v="604"/>
          <ac:spMkLst>
            <pc:docMk/>
            <pc:sldMk cId="58774132" sldId="292"/>
            <ac:spMk id="2" creationId="{A3811281-6CE3-771D-A9CF-C79C0D75A003}"/>
          </ac:spMkLst>
        </pc:spChg>
        <pc:spChg chg="add mod">
          <ac:chgData name="Dr. Vishnu S - [CSE]" userId="13eda3e6-41ff-4fd3-a65a-9e61b3fe2353" providerId="ADAL" clId="{EB8C2525-385A-4C33-B5BE-885492BCA0B2}" dt="2024-09-11T00:49:02.676" v="614"/>
          <ac:spMkLst>
            <pc:docMk/>
            <pc:sldMk cId="58774132" sldId="292"/>
            <ac:spMk id="10" creationId="{8257B7B4-D767-2CEA-3759-2F44AFEFA145}"/>
          </ac:spMkLst>
        </pc:spChg>
        <pc:spChg chg="add mod">
          <ac:chgData name="Dr. Vishnu S - [CSE]" userId="13eda3e6-41ff-4fd3-a65a-9e61b3fe2353" providerId="ADAL" clId="{EB8C2525-385A-4C33-B5BE-885492BCA0B2}" dt="2024-09-11T00:49:26.262" v="623" actId="14100"/>
          <ac:spMkLst>
            <pc:docMk/>
            <pc:sldMk cId="58774132" sldId="292"/>
            <ac:spMk id="11" creationId="{1F15BF15-5D50-3216-903B-7637529D6C36}"/>
          </ac:spMkLst>
        </pc:spChg>
        <pc:picChg chg="del">
          <ac:chgData name="Dr. Vishnu S - [CSE]" userId="13eda3e6-41ff-4fd3-a65a-9e61b3fe2353" providerId="ADAL" clId="{EB8C2525-385A-4C33-B5BE-885492BCA0B2}" dt="2024-09-11T00:45:10.356" v="599" actId="478"/>
          <ac:picMkLst>
            <pc:docMk/>
            <pc:sldMk cId="58774132" sldId="292"/>
            <ac:picMk id="4" creationId="{74D09734-023B-088A-3D7A-BEFE81C9A4F0}"/>
          </ac:picMkLst>
        </pc:picChg>
        <pc:picChg chg="add mod">
          <ac:chgData name="Dr. Vishnu S - [CSE]" userId="13eda3e6-41ff-4fd3-a65a-9e61b3fe2353" providerId="ADAL" clId="{EB8C2525-385A-4C33-B5BE-885492BCA0B2}" dt="2024-09-11T00:49:05.457" v="616" actId="1076"/>
          <ac:picMkLst>
            <pc:docMk/>
            <pc:sldMk cId="58774132" sldId="292"/>
            <ac:picMk id="6" creationId="{9D5E1CFB-F2FE-137D-F0F0-45D2E9CA1893}"/>
          </ac:picMkLst>
        </pc:picChg>
        <pc:picChg chg="del">
          <ac:chgData name="Dr. Vishnu S - [CSE]" userId="13eda3e6-41ff-4fd3-a65a-9e61b3fe2353" providerId="ADAL" clId="{EB8C2525-385A-4C33-B5BE-885492BCA0B2}" dt="2024-09-11T00:45:09.449" v="598" actId="478"/>
          <ac:picMkLst>
            <pc:docMk/>
            <pc:sldMk cId="58774132" sldId="292"/>
            <ac:picMk id="8" creationId="{048F44CA-04A8-042A-E29D-C79D45B7DB86}"/>
          </ac:picMkLst>
        </pc:picChg>
        <pc:picChg chg="add mod">
          <ac:chgData name="Dr. Vishnu S - [CSE]" userId="13eda3e6-41ff-4fd3-a65a-9e61b3fe2353" providerId="ADAL" clId="{EB8C2525-385A-4C33-B5BE-885492BCA0B2}" dt="2024-09-11T00:48:29.711" v="609" actId="208"/>
          <ac:picMkLst>
            <pc:docMk/>
            <pc:sldMk cId="58774132" sldId="292"/>
            <ac:picMk id="9" creationId="{622B0098-0CA0-0A8E-03E5-C7460F7BE426}"/>
          </ac:picMkLst>
        </pc:picChg>
      </pc:sldChg>
      <pc:sldChg chg="addSp delSp modSp add mod">
        <pc:chgData name="Dr. Vishnu S - [CSE]" userId="13eda3e6-41ff-4fd3-a65a-9e61b3fe2353" providerId="ADAL" clId="{EB8C2525-385A-4C33-B5BE-885492BCA0B2}" dt="2024-09-11T01:29:37.947" v="738" actId="1038"/>
        <pc:sldMkLst>
          <pc:docMk/>
          <pc:sldMk cId="3411630852" sldId="293"/>
        </pc:sldMkLst>
        <pc:spChg chg="mod">
          <ac:chgData name="Dr. Vishnu S - [CSE]" userId="13eda3e6-41ff-4fd3-a65a-9e61b3fe2353" providerId="ADAL" clId="{EB8C2525-385A-4C33-B5BE-885492BCA0B2}" dt="2024-09-11T01:00:41.079" v="629"/>
          <ac:spMkLst>
            <pc:docMk/>
            <pc:sldMk cId="3411630852" sldId="293"/>
            <ac:spMk id="2" creationId="{A3811281-6CE3-771D-A9CF-C79C0D75A003}"/>
          </ac:spMkLst>
        </pc:spChg>
        <pc:spChg chg="mod ord">
          <ac:chgData name="Dr. Vishnu S - [CSE]" userId="13eda3e6-41ff-4fd3-a65a-9e61b3fe2353" providerId="ADAL" clId="{EB8C2525-385A-4C33-B5BE-885492BCA0B2}" dt="2024-09-11T01:29:31.860" v="732" actId="1035"/>
          <ac:spMkLst>
            <pc:docMk/>
            <pc:sldMk cId="3411630852" sldId="293"/>
            <ac:spMk id="11" creationId="{1F15BF15-5D50-3216-903B-7637529D6C36}"/>
          </ac:spMkLst>
        </pc:spChg>
        <pc:spChg chg="del">
          <ac:chgData name="Dr. Vishnu S - [CSE]" userId="13eda3e6-41ff-4fd3-a65a-9e61b3fe2353" providerId="ADAL" clId="{EB8C2525-385A-4C33-B5BE-885492BCA0B2}" dt="2024-09-11T01:03:19.412" v="678" actId="478"/>
          <ac:spMkLst>
            <pc:docMk/>
            <pc:sldMk cId="3411630852" sldId="293"/>
            <ac:spMk id="14" creationId="{B4CD0E21-2D6F-9547-D8F6-5BDA6B139418}"/>
          </ac:spMkLst>
        </pc:spChg>
        <pc:spChg chg="add mod">
          <ac:chgData name="Dr. Vishnu S - [CSE]" userId="13eda3e6-41ff-4fd3-a65a-9e61b3fe2353" providerId="ADAL" clId="{EB8C2525-385A-4C33-B5BE-885492BCA0B2}" dt="2024-09-11T01:29:37.947" v="738" actId="1038"/>
          <ac:spMkLst>
            <pc:docMk/>
            <pc:sldMk cId="3411630852" sldId="293"/>
            <ac:spMk id="15" creationId="{AEE90303-ACA5-DF18-CEAE-067FA3BD4A12}"/>
          </ac:spMkLst>
        </pc:spChg>
        <pc:picChg chg="add del mod">
          <ac:chgData name="Dr. Vishnu S - [CSE]" userId="13eda3e6-41ff-4fd3-a65a-9e61b3fe2353" providerId="ADAL" clId="{EB8C2525-385A-4C33-B5BE-885492BCA0B2}" dt="2024-09-11T01:04:05.774" v="690" actId="21"/>
          <ac:picMkLst>
            <pc:docMk/>
            <pc:sldMk cId="3411630852" sldId="293"/>
            <ac:picMk id="4" creationId="{F00CBDAE-4AB1-3A34-394A-46A35A7196D7}"/>
          </ac:picMkLst>
        </pc:picChg>
        <pc:picChg chg="del">
          <ac:chgData name="Dr. Vishnu S - [CSE]" userId="13eda3e6-41ff-4fd3-a65a-9e61b3fe2353" providerId="ADAL" clId="{EB8C2525-385A-4C33-B5BE-885492BCA0B2}" dt="2024-09-11T01:00:45.867" v="632" actId="478"/>
          <ac:picMkLst>
            <pc:docMk/>
            <pc:sldMk cId="3411630852" sldId="293"/>
            <ac:picMk id="6" creationId="{9D5E1CFB-F2FE-137D-F0F0-45D2E9CA1893}"/>
          </ac:picMkLst>
        </pc:picChg>
        <pc:picChg chg="add mod">
          <ac:chgData name="Dr. Vishnu S - [CSE]" userId="13eda3e6-41ff-4fd3-a65a-9e61b3fe2353" providerId="ADAL" clId="{EB8C2525-385A-4C33-B5BE-885492BCA0B2}" dt="2024-09-11T01:03:36.582" v="682" actId="208"/>
          <ac:picMkLst>
            <pc:docMk/>
            <pc:sldMk cId="3411630852" sldId="293"/>
            <ac:picMk id="8" creationId="{EC57A110-884B-B82B-A359-927ABD281B0A}"/>
          </ac:picMkLst>
        </pc:picChg>
        <pc:picChg chg="del">
          <ac:chgData name="Dr. Vishnu S - [CSE]" userId="13eda3e6-41ff-4fd3-a65a-9e61b3fe2353" providerId="ADAL" clId="{EB8C2525-385A-4C33-B5BE-885492BCA0B2}" dt="2024-09-11T01:00:44.621" v="631" actId="478"/>
          <ac:picMkLst>
            <pc:docMk/>
            <pc:sldMk cId="3411630852" sldId="293"/>
            <ac:picMk id="9" creationId="{622B0098-0CA0-0A8E-03E5-C7460F7BE426}"/>
          </ac:picMkLst>
        </pc:picChg>
        <pc:picChg chg="add mod">
          <ac:chgData name="Dr. Vishnu S - [CSE]" userId="13eda3e6-41ff-4fd3-a65a-9e61b3fe2353" providerId="ADAL" clId="{EB8C2525-385A-4C33-B5BE-885492BCA0B2}" dt="2024-09-11T01:03:39.941" v="683" actId="208"/>
          <ac:picMkLst>
            <pc:docMk/>
            <pc:sldMk cId="3411630852" sldId="293"/>
            <ac:picMk id="12" creationId="{6ED52FA7-6EC8-46CD-8408-90314C7D0A0C}"/>
          </ac:picMkLst>
        </pc:picChg>
        <pc:cxnChg chg="mod">
          <ac:chgData name="Dr. Vishnu S - [CSE]" userId="13eda3e6-41ff-4fd3-a65a-9e61b3fe2353" providerId="ADAL" clId="{EB8C2525-385A-4C33-B5BE-885492BCA0B2}" dt="2024-09-11T01:03:23.033" v="679" actId="1076"/>
          <ac:cxnSpMkLst>
            <pc:docMk/>
            <pc:sldMk cId="3411630852" sldId="293"/>
            <ac:cxnSpMk id="13" creationId="{96E5FE8F-36E6-7A98-888D-BFB9CC2FD5BC}"/>
          </ac:cxnSpMkLst>
        </pc:cxnChg>
      </pc:sldChg>
      <pc:sldChg chg="addSp delSp modSp add mod">
        <pc:chgData name="Dr. Vishnu S - [CSE]" userId="13eda3e6-41ff-4fd3-a65a-9e61b3fe2353" providerId="ADAL" clId="{EB8C2525-385A-4C33-B5BE-885492BCA0B2}" dt="2024-09-11T01:31:50.240" v="774" actId="208"/>
        <pc:sldMkLst>
          <pc:docMk/>
          <pc:sldMk cId="1888405876" sldId="294"/>
        </pc:sldMkLst>
        <pc:spChg chg="mod">
          <ac:chgData name="Dr. Vishnu S - [CSE]" userId="13eda3e6-41ff-4fd3-a65a-9e61b3fe2353" providerId="ADAL" clId="{EB8C2525-385A-4C33-B5BE-885492BCA0B2}" dt="2024-09-11T01:30:13.676" v="747"/>
          <ac:spMkLst>
            <pc:docMk/>
            <pc:sldMk cId="1888405876" sldId="294"/>
            <ac:spMk id="2" creationId="{A3811281-6CE3-771D-A9CF-C79C0D75A003}"/>
          </ac:spMkLst>
        </pc:spChg>
        <pc:spChg chg="del mod">
          <ac:chgData name="Dr. Vishnu S - [CSE]" userId="13eda3e6-41ff-4fd3-a65a-9e61b3fe2353" providerId="ADAL" clId="{EB8C2525-385A-4C33-B5BE-885492BCA0B2}" dt="2024-09-11T01:31:32.518" v="767" actId="478"/>
          <ac:spMkLst>
            <pc:docMk/>
            <pc:sldMk cId="1888405876" sldId="294"/>
            <ac:spMk id="11" creationId="{1F15BF15-5D50-3216-903B-7637529D6C36}"/>
          </ac:spMkLst>
        </pc:spChg>
        <pc:spChg chg="del mod">
          <ac:chgData name="Dr. Vishnu S - [CSE]" userId="13eda3e6-41ff-4fd3-a65a-9e61b3fe2353" providerId="ADAL" clId="{EB8C2525-385A-4C33-B5BE-885492BCA0B2}" dt="2024-09-11T01:31:31.199" v="766" actId="478"/>
          <ac:spMkLst>
            <pc:docMk/>
            <pc:sldMk cId="1888405876" sldId="294"/>
            <ac:spMk id="15" creationId="{AEE90303-ACA5-DF18-CEAE-067FA3BD4A12}"/>
          </ac:spMkLst>
        </pc:spChg>
        <pc:picChg chg="del">
          <ac:chgData name="Dr. Vishnu S - [CSE]" userId="13eda3e6-41ff-4fd3-a65a-9e61b3fe2353" providerId="ADAL" clId="{EB8C2525-385A-4C33-B5BE-885492BCA0B2}" dt="2024-09-11T01:29:58.204" v="742" actId="478"/>
          <ac:picMkLst>
            <pc:docMk/>
            <pc:sldMk cId="1888405876" sldId="294"/>
            <ac:picMk id="4" creationId="{F00CBDAE-4AB1-3A34-394A-46A35A7196D7}"/>
          </ac:picMkLst>
        </pc:picChg>
        <pc:picChg chg="add mod">
          <ac:chgData name="Dr. Vishnu S - [CSE]" userId="13eda3e6-41ff-4fd3-a65a-9e61b3fe2353" providerId="ADAL" clId="{EB8C2525-385A-4C33-B5BE-885492BCA0B2}" dt="2024-09-11T01:30:53.755" v="765" actId="1035"/>
          <ac:picMkLst>
            <pc:docMk/>
            <pc:sldMk cId="1888405876" sldId="294"/>
            <ac:picMk id="6" creationId="{9DD0F89B-147A-DE3B-9C9D-77E9D9E99B62}"/>
          </ac:picMkLst>
        </pc:picChg>
        <pc:picChg chg="del">
          <ac:chgData name="Dr. Vishnu S - [CSE]" userId="13eda3e6-41ff-4fd3-a65a-9e61b3fe2353" providerId="ADAL" clId="{EB8C2525-385A-4C33-B5BE-885492BCA0B2}" dt="2024-09-11T01:29:53.318" v="741" actId="478"/>
          <ac:picMkLst>
            <pc:docMk/>
            <pc:sldMk cId="1888405876" sldId="294"/>
            <ac:picMk id="8" creationId="{EC57A110-884B-B82B-A359-927ABD281B0A}"/>
          </ac:picMkLst>
        </pc:picChg>
        <pc:picChg chg="add mod">
          <ac:chgData name="Dr. Vishnu S - [CSE]" userId="13eda3e6-41ff-4fd3-a65a-9e61b3fe2353" providerId="ADAL" clId="{EB8C2525-385A-4C33-B5BE-885492BCA0B2}" dt="2024-09-11T01:31:50.240" v="774" actId="208"/>
          <ac:picMkLst>
            <pc:docMk/>
            <pc:sldMk cId="1888405876" sldId="294"/>
            <ac:picMk id="9" creationId="{883E1AF9-BB26-C7D4-FD2B-6DC1DF02B0CC}"/>
          </ac:picMkLst>
        </pc:picChg>
        <pc:picChg chg="del">
          <ac:chgData name="Dr. Vishnu S - [CSE]" userId="13eda3e6-41ff-4fd3-a65a-9e61b3fe2353" providerId="ADAL" clId="{EB8C2525-385A-4C33-B5BE-885492BCA0B2}" dt="2024-09-11T01:29:52.438" v="740" actId="478"/>
          <ac:picMkLst>
            <pc:docMk/>
            <pc:sldMk cId="1888405876" sldId="294"/>
            <ac:picMk id="12" creationId="{6ED52FA7-6EC8-46CD-8408-90314C7D0A0C}"/>
          </ac:picMkLst>
        </pc:picChg>
        <pc:cxnChg chg="mod">
          <ac:chgData name="Dr. Vishnu S - [CSE]" userId="13eda3e6-41ff-4fd3-a65a-9e61b3fe2353" providerId="ADAL" clId="{EB8C2525-385A-4C33-B5BE-885492BCA0B2}" dt="2024-09-11T01:30:49.812" v="754" actId="1076"/>
          <ac:cxnSpMkLst>
            <pc:docMk/>
            <pc:sldMk cId="1888405876" sldId="294"/>
            <ac:cxnSpMk id="5" creationId="{57B44A5A-514A-C6DD-1368-43A7AC4C3CED}"/>
          </ac:cxnSpMkLst>
        </pc:cxnChg>
      </pc:sldChg>
      <pc:sldChg chg="addSp delSp modSp add mod">
        <pc:chgData name="Dr. Vishnu S - [CSE]" userId="13eda3e6-41ff-4fd3-a65a-9e61b3fe2353" providerId="ADAL" clId="{EB8C2525-385A-4C33-B5BE-885492BCA0B2}" dt="2024-09-11T01:33:44.588" v="822" actId="1035"/>
        <pc:sldMkLst>
          <pc:docMk/>
          <pc:sldMk cId="1143476360" sldId="295"/>
        </pc:sldMkLst>
        <pc:spChg chg="mod">
          <ac:chgData name="Dr. Vishnu S - [CSE]" userId="13eda3e6-41ff-4fd3-a65a-9e61b3fe2353" providerId="ADAL" clId="{EB8C2525-385A-4C33-B5BE-885492BCA0B2}" dt="2024-09-11T01:32:28.023" v="780"/>
          <ac:spMkLst>
            <pc:docMk/>
            <pc:sldMk cId="1143476360" sldId="295"/>
            <ac:spMk id="2" creationId="{A3811281-6CE3-771D-A9CF-C79C0D75A003}"/>
          </ac:spMkLst>
        </pc:spChg>
        <pc:picChg chg="add mod">
          <ac:chgData name="Dr. Vishnu S - [CSE]" userId="13eda3e6-41ff-4fd3-a65a-9e61b3fe2353" providerId="ADAL" clId="{EB8C2525-385A-4C33-B5BE-885492BCA0B2}" dt="2024-09-11T01:32:58.342" v="784" actId="1076"/>
          <ac:picMkLst>
            <pc:docMk/>
            <pc:sldMk cId="1143476360" sldId="295"/>
            <ac:picMk id="4" creationId="{1BA8B4D2-5119-99AE-0653-B2E28DB816C0}"/>
          </ac:picMkLst>
        </pc:picChg>
        <pc:picChg chg="del">
          <ac:chgData name="Dr. Vishnu S - [CSE]" userId="13eda3e6-41ff-4fd3-a65a-9e61b3fe2353" providerId="ADAL" clId="{EB8C2525-385A-4C33-B5BE-885492BCA0B2}" dt="2024-09-11T01:32:29.487" v="781" actId="478"/>
          <ac:picMkLst>
            <pc:docMk/>
            <pc:sldMk cId="1143476360" sldId="295"/>
            <ac:picMk id="6" creationId="{9DD0F89B-147A-DE3B-9C9D-77E9D9E99B62}"/>
          </ac:picMkLst>
        </pc:picChg>
        <pc:picChg chg="add mod">
          <ac:chgData name="Dr. Vishnu S - [CSE]" userId="13eda3e6-41ff-4fd3-a65a-9e61b3fe2353" providerId="ADAL" clId="{EB8C2525-385A-4C33-B5BE-885492BCA0B2}" dt="2024-09-11T01:33:44.588" v="822" actId="1035"/>
          <ac:picMkLst>
            <pc:docMk/>
            <pc:sldMk cId="1143476360" sldId="295"/>
            <ac:picMk id="8" creationId="{C58622A3-1479-8164-27E1-AC6335F1E076}"/>
          </ac:picMkLst>
        </pc:picChg>
        <pc:picChg chg="del">
          <ac:chgData name="Dr. Vishnu S - [CSE]" userId="13eda3e6-41ff-4fd3-a65a-9e61b3fe2353" providerId="ADAL" clId="{EB8C2525-385A-4C33-B5BE-885492BCA0B2}" dt="2024-09-11T01:32:30.774" v="782" actId="478"/>
          <ac:picMkLst>
            <pc:docMk/>
            <pc:sldMk cId="1143476360" sldId="295"/>
            <ac:picMk id="9" creationId="{883E1AF9-BB26-C7D4-FD2B-6DC1DF02B0CC}"/>
          </ac:picMkLst>
        </pc:picChg>
      </pc:sldChg>
      <pc:sldChg chg="addSp delSp modSp add mod">
        <pc:chgData name="Dr. Vishnu S - [CSE]" userId="13eda3e6-41ff-4fd3-a65a-9e61b3fe2353" providerId="ADAL" clId="{EB8C2525-385A-4C33-B5BE-885492BCA0B2}" dt="2024-09-11T01:36:12.376" v="846" actId="12"/>
        <pc:sldMkLst>
          <pc:docMk/>
          <pc:sldMk cId="2350689047" sldId="296"/>
        </pc:sldMkLst>
        <pc:spChg chg="mod">
          <ac:chgData name="Dr. Vishnu S - [CSE]" userId="13eda3e6-41ff-4fd3-a65a-9e61b3fe2353" providerId="ADAL" clId="{EB8C2525-385A-4C33-B5BE-885492BCA0B2}" dt="2024-09-11T01:34:19.288" v="828"/>
          <ac:spMkLst>
            <pc:docMk/>
            <pc:sldMk cId="2350689047" sldId="296"/>
            <ac:spMk id="2" creationId="{A3811281-6CE3-771D-A9CF-C79C0D75A003}"/>
          </ac:spMkLst>
        </pc:spChg>
        <pc:spChg chg="add mod">
          <ac:chgData name="Dr. Vishnu S - [CSE]" userId="13eda3e6-41ff-4fd3-a65a-9e61b3fe2353" providerId="ADAL" clId="{EB8C2525-385A-4C33-B5BE-885492BCA0B2}" dt="2024-09-11T01:36:12.376" v="846" actId="12"/>
          <ac:spMkLst>
            <pc:docMk/>
            <pc:sldMk cId="2350689047" sldId="296"/>
            <ac:spMk id="9" creationId="{64993A0F-2832-BFE3-42E9-2197B94AEB5A}"/>
          </ac:spMkLst>
        </pc:spChg>
        <pc:picChg chg="del">
          <ac:chgData name="Dr. Vishnu S - [CSE]" userId="13eda3e6-41ff-4fd3-a65a-9e61b3fe2353" providerId="ADAL" clId="{EB8C2525-385A-4C33-B5BE-885492BCA0B2}" dt="2024-09-11T01:34:11.085" v="825" actId="478"/>
          <ac:picMkLst>
            <pc:docMk/>
            <pc:sldMk cId="2350689047" sldId="296"/>
            <ac:picMk id="4" creationId="{1BA8B4D2-5119-99AE-0653-B2E28DB816C0}"/>
          </ac:picMkLst>
        </pc:picChg>
        <pc:picChg chg="add mod">
          <ac:chgData name="Dr. Vishnu S - [CSE]" userId="13eda3e6-41ff-4fd3-a65a-9e61b3fe2353" providerId="ADAL" clId="{EB8C2525-385A-4C33-B5BE-885492BCA0B2}" dt="2024-09-11T01:34:41.443" v="830" actId="1076"/>
          <ac:picMkLst>
            <pc:docMk/>
            <pc:sldMk cId="2350689047" sldId="296"/>
            <ac:picMk id="6" creationId="{8F612BC4-538E-1DF5-84C1-259CA5E78311}"/>
          </ac:picMkLst>
        </pc:picChg>
        <pc:picChg chg="del">
          <ac:chgData name="Dr. Vishnu S - [CSE]" userId="13eda3e6-41ff-4fd3-a65a-9e61b3fe2353" providerId="ADAL" clId="{EB8C2525-385A-4C33-B5BE-885492BCA0B2}" dt="2024-09-11T01:34:09.100" v="824" actId="478"/>
          <ac:picMkLst>
            <pc:docMk/>
            <pc:sldMk cId="2350689047" sldId="296"/>
            <ac:picMk id="8" creationId="{C58622A3-1479-8164-27E1-AC6335F1E076}"/>
          </ac:picMkLst>
        </pc:picChg>
      </pc:sldChg>
      <pc:sldChg chg="modSp new del mod">
        <pc:chgData name="Dr. Vishnu S - [CSE]" userId="13eda3e6-41ff-4fd3-a65a-9e61b3fe2353" providerId="ADAL" clId="{EB8C2525-385A-4C33-B5BE-885492BCA0B2}" dt="2024-09-12T04:51:03.991" v="1222" actId="47"/>
        <pc:sldMkLst>
          <pc:docMk/>
          <pc:sldMk cId="276056902" sldId="297"/>
        </pc:sldMkLst>
        <pc:spChg chg="mod">
          <ac:chgData name="Dr. Vishnu S - [CSE]" userId="13eda3e6-41ff-4fd3-a65a-9e61b3fe2353" providerId="ADAL" clId="{EB8C2525-385A-4C33-B5BE-885492BCA0B2}" dt="2024-09-12T04:50:53.454" v="1221" actId="27636"/>
          <ac:spMkLst>
            <pc:docMk/>
            <pc:sldMk cId="276056902" sldId="297"/>
            <ac:spMk id="3" creationId="{389621F1-EDA4-3879-E4D7-07F2A47092BB}"/>
          </ac:spMkLst>
        </pc:spChg>
      </pc:sldChg>
      <pc:sldChg chg="addSp delSp modSp add mod">
        <pc:chgData name="Dr. Vishnu S - [CSE]" userId="13eda3e6-41ff-4fd3-a65a-9e61b3fe2353" providerId="ADAL" clId="{EB8C2525-385A-4C33-B5BE-885492BCA0B2}" dt="2024-09-11T10:23:45.996" v="971" actId="1038"/>
        <pc:sldMkLst>
          <pc:docMk/>
          <pc:sldMk cId="3327241950" sldId="298"/>
        </pc:sldMkLst>
        <pc:spChg chg="mod">
          <ac:chgData name="Dr. Vishnu S - [CSE]" userId="13eda3e6-41ff-4fd3-a65a-9e61b3fe2353" providerId="ADAL" clId="{EB8C2525-385A-4C33-B5BE-885492BCA0B2}" dt="2024-09-11T10:04:25.526" v="871"/>
          <ac:spMkLst>
            <pc:docMk/>
            <pc:sldMk cId="3327241950" sldId="298"/>
            <ac:spMk id="2" creationId="{A3811281-6CE3-771D-A9CF-C79C0D75A003}"/>
          </ac:spMkLst>
        </pc:spChg>
        <pc:spChg chg="del mod">
          <ac:chgData name="Dr. Vishnu S - [CSE]" userId="13eda3e6-41ff-4fd3-a65a-9e61b3fe2353" providerId="ADAL" clId="{EB8C2525-385A-4C33-B5BE-885492BCA0B2}" dt="2024-09-11T10:06:02.830" v="877" actId="478"/>
          <ac:spMkLst>
            <pc:docMk/>
            <pc:sldMk cId="3327241950" sldId="298"/>
            <ac:spMk id="9" creationId="{64993A0F-2832-BFE3-42E9-2197B94AEB5A}"/>
          </ac:spMkLst>
        </pc:spChg>
        <pc:spChg chg="add mod">
          <ac:chgData name="Dr. Vishnu S - [CSE]" userId="13eda3e6-41ff-4fd3-a65a-9e61b3fe2353" providerId="ADAL" clId="{EB8C2525-385A-4C33-B5BE-885492BCA0B2}" dt="2024-09-11T10:18:55.053" v="921" actId="1076"/>
          <ac:spMkLst>
            <pc:docMk/>
            <pc:sldMk cId="3327241950" sldId="298"/>
            <ac:spMk id="11" creationId="{2D439E69-2EED-295E-B40D-81102F77DC38}"/>
          </ac:spMkLst>
        </pc:spChg>
        <pc:spChg chg="add mod">
          <ac:chgData name="Dr. Vishnu S - [CSE]" userId="13eda3e6-41ff-4fd3-a65a-9e61b3fe2353" providerId="ADAL" clId="{EB8C2525-385A-4C33-B5BE-885492BCA0B2}" dt="2024-09-11T10:19:25.002" v="924" actId="14100"/>
          <ac:spMkLst>
            <pc:docMk/>
            <pc:sldMk cId="3327241950" sldId="298"/>
            <ac:spMk id="12" creationId="{7FCFACB9-D53B-720D-48C0-CD2BD6968005}"/>
          </ac:spMkLst>
        </pc:spChg>
        <pc:spChg chg="add del mod">
          <ac:chgData name="Dr. Vishnu S - [CSE]" userId="13eda3e6-41ff-4fd3-a65a-9e61b3fe2353" providerId="ADAL" clId="{EB8C2525-385A-4C33-B5BE-885492BCA0B2}" dt="2024-09-11T10:20:53.048" v="931" actId="478"/>
          <ac:spMkLst>
            <pc:docMk/>
            <pc:sldMk cId="3327241950" sldId="298"/>
            <ac:spMk id="15" creationId="{C88FF0EC-D54A-AA57-EBA9-0828213E97C9}"/>
          </ac:spMkLst>
        </pc:spChg>
        <pc:picChg chg="add mod">
          <ac:chgData name="Dr. Vishnu S - [CSE]" userId="13eda3e6-41ff-4fd3-a65a-9e61b3fe2353" providerId="ADAL" clId="{EB8C2525-385A-4C33-B5BE-885492BCA0B2}" dt="2024-09-11T10:04:56.121" v="875" actId="14100"/>
          <ac:picMkLst>
            <pc:docMk/>
            <pc:sldMk cId="3327241950" sldId="298"/>
            <ac:picMk id="4" creationId="{75686B67-0FC8-636E-4312-DD89447D8F8F}"/>
          </ac:picMkLst>
        </pc:picChg>
        <pc:picChg chg="del">
          <ac:chgData name="Dr. Vishnu S - [CSE]" userId="13eda3e6-41ff-4fd3-a65a-9e61b3fe2353" providerId="ADAL" clId="{EB8C2525-385A-4C33-B5BE-885492BCA0B2}" dt="2024-09-11T10:04:48.583" v="872" actId="478"/>
          <ac:picMkLst>
            <pc:docMk/>
            <pc:sldMk cId="3327241950" sldId="298"/>
            <ac:picMk id="6" creationId="{8F612BC4-538E-1DF5-84C1-259CA5E78311}"/>
          </ac:picMkLst>
        </pc:picChg>
        <pc:picChg chg="add del mod">
          <ac:chgData name="Dr. Vishnu S - [CSE]" userId="13eda3e6-41ff-4fd3-a65a-9e61b3fe2353" providerId="ADAL" clId="{EB8C2525-385A-4C33-B5BE-885492BCA0B2}" dt="2024-09-11T10:16:24.291" v="885" actId="478"/>
          <ac:picMkLst>
            <pc:docMk/>
            <pc:sldMk cId="3327241950" sldId="298"/>
            <ac:picMk id="8" creationId="{9D658476-9544-286F-58EC-997336A6B3F6}"/>
          </ac:picMkLst>
        </pc:picChg>
        <pc:picChg chg="add del mod">
          <ac:chgData name="Dr. Vishnu S - [CSE]" userId="13eda3e6-41ff-4fd3-a65a-9e61b3fe2353" providerId="ADAL" clId="{EB8C2525-385A-4C33-B5BE-885492BCA0B2}" dt="2024-09-11T10:23:23.853" v="945" actId="478"/>
          <ac:picMkLst>
            <pc:docMk/>
            <pc:sldMk cId="3327241950" sldId="298"/>
            <ac:picMk id="17" creationId="{3563F780-90AE-A8AF-9486-18CB70E17851}"/>
          </ac:picMkLst>
        </pc:picChg>
        <pc:picChg chg="add mod">
          <ac:chgData name="Dr. Vishnu S - [CSE]" userId="13eda3e6-41ff-4fd3-a65a-9e61b3fe2353" providerId="ADAL" clId="{EB8C2525-385A-4C33-B5BE-885492BCA0B2}" dt="2024-09-11T10:23:45.996" v="971" actId="1038"/>
          <ac:picMkLst>
            <pc:docMk/>
            <pc:sldMk cId="3327241950" sldId="298"/>
            <ac:picMk id="19" creationId="{16F2C323-6033-F15B-08A8-75D0F6F0EB68}"/>
          </ac:picMkLst>
        </pc:picChg>
      </pc:sldChg>
      <pc:sldChg chg="addSp delSp modSp add mod">
        <pc:chgData name="Dr. Vishnu S - [CSE]" userId="13eda3e6-41ff-4fd3-a65a-9e61b3fe2353" providerId="ADAL" clId="{EB8C2525-385A-4C33-B5BE-885492BCA0B2}" dt="2024-09-14T06:56:02.725" v="2700" actId="20577"/>
        <pc:sldMkLst>
          <pc:docMk/>
          <pc:sldMk cId="1013658898" sldId="299"/>
        </pc:sldMkLst>
        <pc:spChg chg="del mod">
          <ac:chgData name="Dr. Vishnu S - [CSE]" userId="13eda3e6-41ff-4fd3-a65a-9e61b3fe2353" providerId="ADAL" clId="{EB8C2525-385A-4C33-B5BE-885492BCA0B2}" dt="2024-09-14T06:37:14.746" v="2375" actId="478"/>
          <ac:spMkLst>
            <pc:docMk/>
            <pc:sldMk cId="1013658898" sldId="299"/>
            <ac:spMk id="2" creationId="{A3811281-6CE3-771D-A9CF-C79C0D75A003}"/>
          </ac:spMkLst>
        </pc:spChg>
        <pc:spChg chg="add del">
          <ac:chgData name="Dr. Vishnu S - [CSE]" userId="13eda3e6-41ff-4fd3-a65a-9e61b3fe2353" providerId="ADAL" clId="{EB8C2525-385A-4C33-B5BE-885492BCA0B2}" dt="2024-09-14T06:37:05.839" v="2368" actId="22"/>
          <ac:spMkLst>
            <pc:docMk/>
            <pc:sldMk cId="1013658898" sldId="299"/>
            <ac:spMk id="4" creationId="{58681780-7631-7E12-0F99-B2EFE474A9A3}"/>
          </ac:spMkLst>
        </pc:spChg>
        <pc:spChg chg="add del">
          <ac:chgData name="Dr. Vishnu S - [CSE]" userId="13eda3e6-41ff-4fd3-a65a-9e61b3fe2353" providerId="ADAL" clId="{EB8C2525-385A-4C33-B5BE-885492BCA0B2}" dt="2024-09-12T04:54:08.009" v="1239" actId="22"/>
          <ac:spMkLst>
            <pc:docMk/>
            <pc:sldMk cId="1013658898" sldId="299"/>
            <ac:spMk id="6" creationId="{6A289EDF-FFD4-696D-C81A-4DDCD696A6C8}"/>
          </ac:spMkLst>
        </pc:spChg>
        <pc:spChg chg="add mod">
          <ac:chgData name="Dr. Vishnu S - [CSE]" userId="13eda3e6-41ff-4fd3-a65a-9e61b3fe2353" providerId="ADAL" clId="{EB8C2525-385A-4C33-B5BE-885492BCA0B2}" dt="2024-09-14T06:53:58.204" v="2677" actId="1035"/>
          <ac:spMkLst>
            <pc:docMk/>
            <pc:sldMk cId="1013658898" sldId="299"/>
            <ac:spMk id="7" creationId="{4AC0B7D2-E8F0-FB54-1808-909477C81F31}"/>
          </ac:spMkLst>
        </pc:spChg>
        <pc:spChg chg="add mod">
          <ac:chgData name="Dr. Vishnu S - [CSE]" userId="13eda3e6-41ff-4fd3-a65a-9e61b3fe2353" providerId="ADAL" clId="{EB8C2525-385A-4C33-B5BE-885492BCA0B2}" dt="2024-09-14T06:42:33.971" v="2481" actId="14100"/>
          <ac:spMkLst>
            <pc:docMk/>
            <pc:sldMk cId="1013658898" sldId="299"/>
            <ac:spMk id="8" creationId="{9084E395-9BD7-F371-2E4A-32941FEDD298}"/>
          </ac:spMkLst>
        </pc:spChg>
        <pc:spChg chg="add del mod">
          <ac:chgData name="Dr. Vishnu S - [CSE]" userId="13eda3e6-41ff-4fd3-a65a-9e61b3fe2353" providerId="ADAL" clId="{EB8C2525-385A-4C33-B5BE-885492BCA0B2}" dt="2024-09-14T06:42:33.971" v="2481" actId="14100"/>
          <ac:spMkLst>
            <pc:docMk/>
            <pc:sldMk cId="1013658898" sldId="299"/>
            <ac:spMk id="10" creationId="{7A4C9F7E-626E-7C84-8300-5E16C14CAEF0}"/>
          </ac:spMkLst>
        </pc:spChg>
        <pc:spChg chg="del">
          <ac:chgData name="Dr. Vishnu S - [CSE]" userId="13eda3e6-41ff-4fd3-a65a-9e61b3fe2353" providerId="ADAL" clId="{EB8C2525-385A-4C33-B5BE-885492BCA0B2}" dt="2024-09-12T04:51:15.411" v="1224" actId="478"/>
          <ac:spMkLst>
            <pc:docMk/>
            <pc:sldMk cId="1013658898" sldId="299"/>
            <ac:spMk id="11" creationId="{2D439E69-2EED-295E-B40D-81102F77DC38}"/>
          </ac:spMkLst>
        </pc:spChg>
        <pc:spChg chg="add del mod">
          <ac:chgData name="Dr. Vishnu S - [CSE]" userId="13eda3e6-41ff-4fd3-a65a-9e61b3fe2353" providerId="ADAL" clId="{EB8C2525-385A-4C33-B5BE-885492BCA0B2}" dt="2024-09-14T06:56:02.725" v="2700" actId="20577"/>
          <ac:spMkLst>
            <pc:docMk/>
            <pc:sldMk cId="1013658898" sldId="299"/>
            <ac:spMk id="11" creationId="{B966B374-674B-4D56-831F-D13FE982D4E3}"/>
          </ac:spMkLst>
        </pc:spChg>
        <pc:spChg chg="del">
          <ac:chgData name="Dr. Vishnu S - [CSE]" userId="13eda3e6-41ff-4fd3-a65a-9e61b3fe2353" providerId="ADAL" clId="{EB8C2525-385A-4C33-B5BE-885492BCA0B2}" dt="2024-09-12T04:51:19.229" v="1226" actId="478"/>
          <ac:spMkLst>
            <pc:docMk/>
            <pc:sldMk cId="1013658898" sldId="299"/>
            <ac:spMk id="12" creationId="{7FCFACB9-D53B-720D-48C0-CD2BD6968005}"/>
          </ac:spMkLst>
        </pc:spChg>
        <pc:spChg chg="add mod">
          <ac:chgData name="Dr. Vishnu S - [CSE]" userId="13eda3e6-41ff-4fd3-a65a-9e61b3fe2353" providerId="ADAL" clId="{EB8C2525-385A-4C33-B5BE-885492BCA0B2}" dt="2024-09-14T06:53:19.196" v="2665" actId="1076"/>
          <ac:spMkLst>
            <pc:docMk/>
            <pc:sldMk cId="1013658898" sldId="299"/>
            <ac:spMk id="24" creationId="{AB3AB4B9-568B-B1D8-8C80-45BD72C79063}"/>
          </ac:spMkLst>
        </pc:spChg>
        <pc:spChg chg="add mod">
          <ac:chgData name="Dr. Vishnu S - [CSE]" userId="13eda3e6-41ff-4fd3-a65a-9e61b3fe2353" providerId="ADAL" clId="{EB8C2525-385A-4C33-B5BE-885492BCA0B2}" dt="2024-09-14T06:53:22.421" v="2666" actId="1076"/>
          <ac:spMkLst>
            <pc:docMk/>
            <pc:sldMk cId="1013658898" sldId="299"/>
            <ac:spMk id="25" creationId="{1FC92BAE-A992-DBDA-44B3-2FB7F1482C8F}"/>
          </ac:spMkLst>
        </pc:spChg>
        <pc:spChg chg="add del">
          <ac:chgData name="Dr. Vishnu S - [CSE]" userId="13eda3e6-41ff-4fd3-a65a-9e61b3fe2353" providerId="ADAL" clId="{EB8C2525-385A-4C33-B5BE-885492BCA0B2}" dt="2024-09-14T06:48:48.221" v="2618" actId="22"/>
          <ac:spMkLst>
            <pc:docMk/>
            <pc:sldMk cId="1013658898" sldId="299"/>
            <ac:spMk id="27" creationId="{5114D211-8832-B755-507B-DD12E645D75C}"/>
          </ac:spMkLst>
        </pc:spChg>
        <pc:spChg chg="add del">
          <ac:chgData name="Dr. Vishnu S - [CSE]" userId="13eda3e6-41ff-4fd3-a65a-9e61b3fe2353" providerId="ADAL" clId="{EB8C2525-385A-4C33-B5BE-885492BCA0B2}" dt="2024-09-14T06:48:55.720" v="2622" actId="22"/>
          <ac:spMkLst>
            <pc:docMk/>
            <pc:sldMk cId="1013658898" sldId="299"/>
            <ac:spMk id="29" creationId="{51FAD96F-D1FD-114A-4CE7-E523B1C01C12}"/>
          </ac:spMkLst>
        </pc:spChg>
        <pc:spChg chg="add mod">
          <ac:chgData name="Dr. Vishnu S - [CSE]" userId="13eda3e6-41ff-4fd3-a65a-9e61b3fe2353" providerId="ADAL" clId="{EB8C2525-385A-4C33-B5BE-885492BCA0B2}" dt="2024-09-14T06:53:32.580" v="2667" actId="1076"/>
          <ac:spMkLst>
            <pc:docMk/>
            <pc:sldMk cId="1013658898" sldId="299"/>
            <ac:spMk id="31" creationId="{EA77972B-FF5A-325D-9273-6198F4850280}"/>
          </ac:spMkLst>
        </pc:spChg>
        <pc:spChg chg="add mod">
          <ac:chgData name="Dr. Vishnu S - [CSE]" userId="13eda3e6-41ff-4fd3-a65a-9e61b3fe2353" providerId="ADAL" clId="{EB8C2525-385A-4C33-B5BE-885492BCA0B2}" dt="2024-09-14T06:54:43.309" v="2690" actId="20577"/>
          <ac:spMkLst>
            <pc:docMk/>
            <pc:sldMk cId="1013658898" sldId="299"/>
            <ac:spMk id="33" creationId="{5B5DB86E-8663-4EFA-FF3F-8856D86F1350}"/>
          </ac:spMkLst>
        </pc:spChg>
        <pc:spChg chg="add mod">
          <ac:chgData name="Dr. Vishnu S - [CSE]" userId="13eda3e6-41ff-4fd3-a65a-9e61b3fe2353" providerId="ADAL" clId="{EB8C2525-385A-4C33-B5BE-885492BCA0B2}" dt="2024-09-14T06:55:28.569" v="2699" actId="13926"/>
          <ac:spMkLst>
            <pc:docMk/>
            <pc:sldMk cId="1013658898" sldId="299"/>
            <ac:spMk id="34" creationId="{28F15D33-7E6A-2D79-88B4-F7DBFA19D98F}"/>
          </ac:spMkLst>
        </pc:spChg>
        <pc:picChg chg="del">
          <ac:chgData name="Dr. Vishnu S - [CSE]" userId="13eda3e6-41ff-4fd3-a65a-9e61b3fe2353" providerId="ADAL" clId="{EB8C2525-385A-4C33-B5BE-885492BCA0B2}" dt="2024-09-12T04:51:17.048" v="1225" actId="478"/>
          <ac:picMkLst>
            <pc:docMk/>
            <pc:sldMk cId="1013658898" sldId="299"/>
            <ac:picMk id="4" creationId="{75686B67-0FC8-636E-4312-DD89447D8F8F}"/>
          </ac:picMkLst>
        </pc:picChg>
        <pc:picChg chg="del">
          <ac:chgData name="Dr. Vishnu S - [CSE]" userId="13eda3e6-41ff-4fd3-a65a-9e61b3fe2353" providerId="ADAL" clId="{EB8C2525-385A-4C33-B5BE-885492BCA0B2}" dt="2024-09-12T04:54:26.669" v="1243" actId="478"/>
          <ac:picMkLst>
            <pc:docMk/>
            <pc:sldMk cId="1013658898" sldId="299"/>
            <ac:picMk id="19" creationId="{16F2C323-6033-F15B-08A8-75D0F6F0EB68}"/>
          </ac:picMkLst>
        </pc:picChg>
        <pc:cxnChg chg="mod">
          <ac:chgData name="Dr. Vishnu S - [CSE]" userId="13eda3e6-41ff-4fd3-a65a-9e61b3fe2353" providerId="ADAL" clId="{EB8C2525-385A-4C33-B5BE-885492BCA0B2}" dt="2024-09-14T06:42:35.551" v="2482" actId="14100"/>
          <ac:cxnSpMkLst>
            <pc:docMk/>
            <pc:sldMk cId="1013658898" sldId="299"/>
            <ac:cxnSpMk id="5" creationId="{57B44A5A-514A-C6DD-1368-43A7AC4C3CED}"/>
          </ac:cxnSpMkLst>
        </pc:cxnChg>
        <pc:cxnChg chg="mod">
          <ac:chgData name="Dr. Vishnu S - [CSE]" userId="13eda3e6-41ff-4fd3-a65a-9e61b3fe2353" providerId="ADAL" clId="{EB8C2525-385A-4C33-B5BE-885492BCA0B2}" dt="2024-09-14T06:51:01.737" v="2635" actId="1076"/>
          <ac:cxnSpMkLst>
            <pc:docMk/>
            <pc:sldMk cId="1013658898" sldId="299"/>
            <ac:cxnSpMk id="13" creationId="{96E5FE8F-36E6-7A98-888D-BFB9CC2FD5BC}"/>
          </ac:cxnSpMkLst>
        </pc:cxnChg>
      </pc:sldChg>
      <pc:sldChg chg="addSp delSp modSp add del mod">
        <pc:chgData name="Dr. Vishnu S - [CSE]" userId="13eda3e6-41ff-4fd3-a65a-9e61b3fe2353" providerId="ADAL" clId="{EB8C2525-385A-4C33-B5BE-885492BCA0B2}" dt="2024-09-14T06:24:42.542" v="2365" actId="1076"/>
        <pc:sldMkLst>
          <pc:docMk/>
          <pc:sldMk cId="3582570960" sldId="300"/>
        </pc:sldMkLst>
        <pc:spChg chg="mod">
          <ac:chgData name="Dr. Vishnu S - [CSE]" userId="13eda3e6-41ff-4fd3-a65a-9e61b3fe2353" providerId="ADAL" clId="{EB8C2525-385A-4C33-B5BE-885492BCA0B2}" dt="2024-09-14T06:24:42.542" v="2365" actId="1076"/>
          <ac:spMkLst>
            <pc:docMk/>
            <pc:sldMk cId="3582570960" sldId="300"/>
            <ac:spMk id="2" creationId="{A3811281-6CE3-771D-A9CF-C79C0D75A003}"/>
          </ac:spMkLst>
        </pc:spChg>
        <pc:picChg chg="add del mod">
          <ac:chgData name="Dr. Vishnu S - [CSE]" userId="13eda3e6-41ff-4fd3-a65a-9e61b3fe2353" providerId="ADAL" clId="{EB8C2525-385A-4C33-B5BE-885492BCA0B2}" dt="2024-09-12T05:11:17.910" v="1289" actId="478"/>
          <ac:picMkLst>
            <pc:docMk/>
            <pc:sldMk cId="3582570960" sldId="300"/>
            <ac:picMk id="4" creationId="{966B6C74-8465-D228-D17E-D8E937C81334}"/>
          </ac:picMkLst>
        </pc:picChg>
        <pc:picChg chg="add del mod">
          <ac:chgData name="Dr. Vishnu S - [CSE]" userId="13eda3e6-41ff-4fd3-a65a-9e61b3fe2353" providerId="ADAL" clId="{EB8C2525-385A-4C33-B5BE-885492BCA0B2}" dt="2024-09-12T05:14:22.317" v="1317" actId="478"/>
          <ac:picMkLst>
            <pc:docMk/>
            <pc:sldMk cId="3582570960" sldId="300"/>
            <ac:picMk id="7" creationId="{85652993-86E4-6C03-29D2-DE682C7C7DAC}"/>
          </ac:picMkLst>
        </pc:picChg>
        <pc:picChg chg="add mod">
          <ac:chgData name="Dr. Vishnu S - [CSE]" userId="13eda3e6-41ff-4fd3-a65a-9e61b3fe2353" providerId="ADAL" clId="{EB8C2525-385A-4C33-B5BE-885492BCA0B2}" dt="2024-09-12T05:14:25.276" v="1319" actId="1076"/>
          <ac:picMkLst>
            <pc:docMk/>
            <pc:sldMk cId="3582570960" sldId="300"/>
            <ac:picMk id="9" creationId="{60880CBB-3E71-FBAB-AADA-A8A24D464913}"/>
          </ac:picMkLst>
        </pc:picChg>
        <pc:picChg chg="del">
          <ac:chgData name="Dr. Vishnu S - [CSE]" userId="13eda3e6-41ff-4fd3-a65a-9e61b3fe2353" providerId="ADAL" clId="{EB8C2525-385A-4C33-B5BE-885492BCA0B2}" dt="2024-09-12T05:09:28.348" v="1275" actId="478"/>
          <ac:picMkLst>
            <pc:docMk/>
            <pc:sldMk cId="3582570960" sldId="300"/>
            <ac:picMk id="19" creationId="{16F2C323-6033-F15B-08A8-75D0F6F0EB68}"/>
          </ac:picMkLst>
        </pc:picChg>
        <pc:cxnChg chg="mod">
          <ac:chgData name="Dr. Vishnu S - [CSE]" userId="13eda3e6-41ff-4fd3-a65a-9e61b3fe2353" providerId="ADAL" clId="{EB8C2525-385A-4C33-B5BE-885492BCA0B2}" dt="2024-09-12T05:11:22.190" v="1291" actId="1076"/>
          <ac:cxnSpMkLst>
            <pc:docMk/>
            <pc:sldMk cId="3582570960" sldId="300"/>
            <ac:cxnSpMk id="13" creationId="{96E5FE8F-36E6-7A98-888D-BFB9CC2FD5BC}"/>
          </ac:cxnSpMkLst>
        </pc:cxnChg>
      </pc:sldChg>
      <pc:sldChg chg="addSp delSp modSp add mod">
        <pc:chgData name="Dr. Vishnu S - [CSE]" userId="13eda3e6-41ff-4fd3-a65a-9e61b3fe2353" providerId="ADAL" clId="{EB8C2525-385A-4C33-B5BE-885492BCA0B2}" dt="2024-09-14T06:23:35.634" v="2353" actId="14100"/>
        <pc:sldMkLst>
          <pc:docMk/>
          <pc:sldMk cId="943039671" sldId="301"/>
        </pc:sldMkLst>
        <pc:spChg chg="mod">
          <ac:chgData name="Dr. Vishnu S - [CSE]" userId="13eda3e6-41ff-4fd3-a65a-9e61b3fe2353" providerId="ADAL" clId="{EB8C2525-385A-4C33-B5BE-885492BCA0B2}" dt="2024-09-14T06:23:35.634" v="2353" actId="14100"/>
          <ac:spMkLst>
            <pc:docMk/>
            <pc:sldMk cId="943039671" sldId="301"/>
            <ac:spMk id="2" creationId="{A3811281-6CE3-771D-A9CF-C79C0D75A003}"/>
          </ac:spMkLst>
        </pc:spChg>
        <pc:picChg chg="del">
          <ac:chgData name="Dr. Vishnu S - [CSE]" userId="13eda3e6-41ff-4fd3-a65a-9e61b3fe2353" providerId="ADAL" clId="{EB8C2525-385A-4C33-B5BE-885492BCA0B2}" dt="2024-09-12T05:10:08.516" v="1284" actId="478"/>
          <ac:picMkLst>
            <pc:docMk/>
            <pc:sldMk cId="943039671" sldId="301"/>
            <ac:picMk id="4" creationId="{966B6C74-8465-D228-D17E-D8E937C81334}"/>
          </ac:picMkLst>
        </pc:picChg>
        <pc:picChg chg="add del mod">
          <ac:chgData name="Dr. Vishnu S - [CSE]" userId="13eda3e6-41ff-4fd3-a65a-9e61b3fe2353" providerId="ADAL" clId="{EB8C2525-385A-4C33-B5BE-885492BCA0B2}" dt="2024-09-12T05:11:51.689" v="1316" actId="478"/>
          <ac:picMkLst>
            <pc:docMk/>
            <pc:sldMk cId="943039671" sldId="301"/>
            <ac:picMk id="6" creationId="{FD29B452-85FF-6F69-CEDB-88AB6E122D7D}"/>
          </ac:picMkLst>
        </pc:picChg>
        <pc:picChg chg="add">
          <ac:chgData name="Dr. Vishnu S - [CSE]" userId="13eda3e6-41ff-4fd3-a65a-9e61b3fe2353" providerId="ADAL" clId="{EB8C2525-385A-4C33-B5BE-885492BCA0B2}" dt="2024-09-12T05:14:45.067" v="1320" actId="22"/>
          <ac:picMkLst>
            <pc:docMk/>
            <pc:sldMk cId="943039671" sldId="301"/>
            <ac:picMk id="8" creationId="{C05B1A52-70F7-F499-1C8B-D4E76C1F2C07}"/>
          </ac:picMkLst>
        </pc:picChg>
      </pc:sldChg>
      <pc:sldChg chg="addSp delSp modSp add mod">
        <pc:chgData name="Dr. Vishnu S - [CSE]" userId="13eda3e6-41ff-4fd3-a65a-9e61b3fe2353" providerId="ADAL" clId="{EB8C2525-385A-4C33-B5BE-885492BCA0B2}" dt="2024-09-14T06:23:21.136" v="2348" actId="1076"/>
        <pc:sldMkLst>
          <pc:docMk/>
          <pc:sldMk cId="683300326" sldId="302"/>
        </pc:sldMkLst>
        <pc:spChg chg="mod">
          <ac:chgData name="Dr. Vishnu S - [CSE]" userId="13eda3e6-41ff-4fd3-a65a-9e61b3fe2353" providerId="ADAL" clId="{EB8C2525-385A-4C33-B5BE-885492BCA0B2}" dt="2024-09-14T06:23:21.136" v="2348" actId="1076"/>
          <ac:spMkLst>
            <pc:docMk/>
            <pc:sldMk cId="683300326" sldId="302"/>
            <ac:spMk id="2" creationId="{A3811281-6CE3-771D-A9CF-C79C0D75A003}"/>
          </ac:spMkLst>
        </pc:spChg>
        <pc:picChg chg="add del">
          <ac:chgData name="Dr. Vishnu S - [CSE]" userId="13eda3e6-41ff-4fd3-a65a-9e61b3fe2353" providerId="ADAL" clId="{EB8C2525-385A-4C33-B5BE-885492BCA0B2}" dt="2024-09-14T03:17:18.093" v="1385" actId="478"/>
          <ac:picMkLst>
            <pc:docMk/>
            <pc:sldMk cId="683300326" sldId="302"/>
            <ac:picMk id="4" creationId="{18629828-1EE9-0B12-C268-9CB7E6909D60}"/>
          </ac:picMkLst>
        </pc:picChg>
        <pc:picChg chg="add mod">
          <ac:chgData name="Dr. Vishnu S - [CSE]" userId="13eda3e6-41ff-4fd3-a65a-9e61b3fe2353" providerId="ADAL" clId="{EB8C2525-385A-4C33-B5BE-885492BCA0B2}" dt="2024-09-14T03:17:25.144" v="1388" actId="14100"/>
          <ac:picMkLst>
            <pc:docMk/>
            <pc:sldMk cId="683300326" sldId="302"/>
            <ac:picMk id="6" creationId="{7283A794-86F3-1240-8251-D284795B9057}"/>
          </ac:picMkLst>
        </pc:picChg>
        <pc:picChg chg="del">
          <ac:chgData name="Dr. Vishnu S - [CSE]" userId="13eda3e6-41ff-4fd3-a65a-9e61b3fe2353" providerId="ADAL" clId="{EB8C2525-385A-4C33-B5BE-885492BCA0B2}" dt="2024-09-12T05:14:51.366" v="1322" actId="478"/>
          <ac:picMkLst>
            <pc:docMk/>
            <pc:sldMk cId="683300326" sldId="302"/>
            <ac:picMk id="8" creationId="{C05B1A52-70F7-F499-1C8B-D4E76C1F2C07}"/>
          </ac:picMkLst>
        </pc:picChg>
      </pc:sldChg>
      <pc:sldChg chg="delSp modSp add mod">
        <pc:chgData name="Dr. Vishnu S - [CSE]" userId="13eda3e6-41ff-4fd3-a65a-9e61b3fe2353" providerId="ADAL" clId="{EB8C2525-385A-4C33-B5BE-885492BCA0B2}" dt="2024-09-12T05:15:27.581" v="1335" actId="20577"/>
        <pc:sldMkLst>
          <pc:docMk/>
          <pc:sldMk cId="3490238112" sldId="303"/>
        </pc:sldMkLst>
        <pc:spChg chg="mod">
          <ac:chgData name="Dr. Vishnu S - [CSE]" userId="13eda3e6-41ff-4fd3-a65a-9e61b3fe2353" providerId="ADAL" clId="{EB8C2525-385A-4C33-B5BE-885492BCA0B2}" dt="2024-09-12T05:15:27.581" v="1335" actId="20577"/>
          <ac:spMkLst>
            <pc:docMk/>
            <pc:sldMk cId="3490238112" sldId="303"/>
            <ac:spMk id="2" creationId="{A3811281-6CE3-771D-A9CF-C79C0D75A003}"/>
          </ac:spMkLst>
        </pc:spChg>
        <pc:picChg chg="del">
          <ac:chgData name="Dr. Vishnu S - [CSE]" userId="13eda3e6-41ff-4fd3-a65a-9e61b3fe2353" providerId="ADAL" clId="{EB8C2525-385A-4C33-B5BE-885492BCA0B2}" dt="2024-09-12T05:15:18.454" v="1325" actId="478"/>
          <ac:picMkLst>
            <pc:docMk/>
            <pc:sldMk cId="3490238112" sldId="303"/>
            <ac:picMk id="4" creationId="{18629828-1EE9-0B12-C268-9CB7E6909D60}"/>
          </ac:picMkLst>
        </pc:picChg>
      </pc:sldChg>
      <pc:sldChg chg="addSp delSp modSp add mod modAnim">
        <pc:chgData name="Dr. Vishnu S - [CSE]" userId="13eda3e6-41ff-4fd3-a65a-9e61b3fe2353" providerId="ADAL" clId="{EB8C2525-385A-4C33-B5BE-885492BCA0B2}" dt="2024-09-14T06:11:12.472" v="2265" actId="1076"/>
        <pc:sldMkLst>
          <pc:docMk/>
          <pc:sldMk cId="3509692300" sldId="304"/>
        </pc:sldMkLst>
        <pc:spChg chg="mod">
          <ac:chgData name="Dr. Vishnu S - [CSE]" userId="13eda3e6-41ff-4fd3-a65a-9e61b3fe2353" providerId="ADAL" clId="{EB8C2525-385A-4C33-B5BE-885492BCA0B2}" dt="2024-09-14T06:11:12.472" v="2265" actId="1076"/>
          <ac:spMkLst>
            <pc:docMk/>
            <pc:sldMk cId="3509692300" sldId="304"/>
            <ac:spMk id="2" creationId="{A3811281-6CE3-771D-A9CF-C79C0D75A003}"/>
          </ac:spMkLst>
        </pc:spChg>
        <pc:spChg chg="add mod">
          <ac:chgData name="Dr. Vishnu S - [CSE]" userId="13eda3e6-41ff-4fd3-a65a-9e61b3fe2353" providerId="ADAL" clId="{EB8C2525-385A-4C33-B5BE-885492BCA0B2}" dt="2024-09-14T03:22:08.915" v="1435" actId="1076"/>
          <ac:spMkLst>
            <pc:docMk/>
            <pc:sldMk cId="3509692300" sldId="304"/>
            <ac:spMk id="4" creationId="{F4B977A4-6E18-9776-07C8-523C2E2C3ACB}"/>
          </ac:spMkLst>
        </pc:spChg>
        <pc:spChg chg="add mod">
          <ac:chgData name="Dr. Vishnu S - [CSE]" userId="13eda3e6-41ff-4fd3-a65a-9e61b3fe2353" providerId="ADAL" clId="{EB8C2525-385A-4C33-B5BE-885492BCA0B2}" dt="2024-09-14T03:12:57.467" v="1384" actId="13926"/>
          <ac:spMkLst>
            <pc:docMk/>
            <pc:sldMk cId="3509692300" sldId="304"/>
            <ac:spMk id="6" creationId="{12BF5B58-8CB8-639D-EBB8-364023D06692}"/>
          </ac:spMkLst>
        </pc:spChg>
        <pc:spChg chg="add mod">
          <ac:chgData name="Dr. Vishnu S - [CSE]" userId="13eda3e6-41ff-4fd3-a65a-9e61b3fe2353" providerId="ADAL" clId="{EB8C2525-385A-4C33-B5BE-885492BCA0B2}" dt="2024-09-14T03:21:40.595" v="1432" actId="207"/>
          <ac:spMkLst>
            <pc:docMk/>
            <pc:sldMk cId="3509692300" sldId="304"/>
            <ac:spMk id="7" creationId="{049A8BF4-20D5-2E1C-5E3F-D010C1BCE109}"/>
          </ac:spMkLst>
        </pc:spChg>
        <pc:picChg chg="add mod">
          <ac:chgData name="Dr. Vishnu S - [CSE]" userId="13eda3e6-41ff-4fd3-a65a-9e61b3fe2353" providerId="ADAL" clId="{EB8C2525-385A-4C33-B5BE-885492BCA0B2}" dt="2024-09-14T03:18:30.440" v="1392" actId="1076"/>
          <ac:picMkLst>
            <pc:docMk/>
            <pc:sldMk cId="3509692300" sldId="304"/>
            <ac:picMk id="3" creationId="{56B3FAB9-C637-AF3A-BF85-E3E569DEC2A2}"/>
          </ac:picMkLst>
        </pc:picChg>
        <pc:picChg chg="del">
          <ac:chgData name="Dr. Vishnu S - [CSE]" userId="13eda3e6-41ff-4fd3-a65a-9e61b3fe2353" providerId="ADAL" clId="{EB8C2525-385A-4C33-B5BE-885492BCA0B2}" dt="2024-09-12T06:25:58.031" v="1337" actId="478"/>
          <ac:picMkLst>
            <pc:docMk/>
            <pc:sldMk cId="3509692300" sldId="304"/>
            <ac:picMk id="4" creationId="{18629828-1EE9-0B12-C268-9CB7E6909D60}"/>
          </ac:picMkLst>
        </pc:picChg>
        <pc:cxnChg chg="mod">
          <ac:chgData name="Dr. Vishnu S - [CSE]" userId="13eda3e6-41ff-4fd3-a65a-9e61b3fe2353" providerId="ADAL" clId="{EB8C2525-385A-4C33-B5BE-885492BCA0B2}" dt="2024-09-14T03:11:49.529" v="1383" actId="1076"/>
          <ac:cxnSpMkLst>
            <pc:docMk/>
            <pc:sldMk cId="3509692300" sldId="304"/>
            <ac:cxnSpMk id="13" creationId="{96E5FE8F-36E6-7A98-888D-BFB9CC2FD5BC}"/>
          </ac:cxnSpMkLst>
        </pc:cxnChg>
      </pc:sldChg>
      <pc:sldChg chg="addSp delSp modSp add mod">
        <pc:chgData name="Dr. Vishnu S - [CSE]" userId="13eda3e6-41ff-4fd3-a65a-9e61b3fe2353" providerId="ADAL" clId="{EB8C2525-385A-4C33-B5BE-885492BCA0B2}" dt="2024-09-14T05:08:26.184" v="1592" actId="170"/>
        <pc:sldMkLst>
          <pc:docMk/>
          <pc:sldMk cId="2906183437" sldId="305"/>
        </pc:sldMkLst>
        <pc:spChg chg="del">
          <ac:chgData name="Dr. Vishnu S - [CSE]" userId="13eda3e6-41ff-4fd3-a65a-9e61b3fe2353" providerId="ADAL" clId="{EB8C2525-385A-4C33-B5BE-885492BCA0B2}" dt="2024-09-14T04:53:02.671" v="1466" actId="478"/>
          <ac:spMkLst>
            <pc:docMk/>
            <pc:sldMk cId="2906183437" sldId="305"/>
            <ac:spMk id="2" creationId="{A3811281-6CE3-771D-A9CF-C79C0D75A003}"/>
          </ac:spMkLst>
        </pc:spChg>
        <pc:spChg chg="add del mod">
          <ac:chgData name="Dr. Vishnu S - [CSE]" userId="13eda3e6-41ff-4fd3-a65a-9e61b3fe2353" providerId="ADAL" clId="{EB8C2525-385A-4C33-B5BE-885492BCA0B2}" dt="2024-09-14T04:53:05.182" v="1467" actId="478"/>
          <ac:spMkLst>
            <pc:docMk/>
            <pc:sldMk cId="2906183437" sldId="305"/>
            <ac:spMk id="4" creationId="{5F47FADA-8046-C395-DFDF-A4AC3EC64A5A}"/>
          </ac:spMkLst>
        </pc:spChg>
        <pc:spChg chg="mod">
          <ac:chgData name="Dr. Vishnu S - [CSE]" userId="13eda3e6-41ff-4fd3-a65a-9e61b3fe2353" providerId="ADAL" clId="{EB8C2525-385A-4C33-B5BE-885492BCA0B2}" dt="2024-09-14T05:02:08.298" v="1528" actId="1035"/>
          <ac:spMkLst>
            <pc:docMk/>
            <pc:sldMk cId="2906183437" sldId="305"/>
            <ac:spMk id="8" creationId="{9084E395-9BD7-F371-2E4A-32941FEDD298}"/>
          </ac:spMkLst>
        </pc:spChg>
        <pc:spChg chg="add mod">
          <ac:chgData name="Dr. Vishnu S - [CSE]" userId="13eda3e6-41ff-4fd3-a65a-9e61b3fe2353" providerId="ADAL" clId="{EB8C2525-385A-4C33-B5BE-885492BCA0B2}" dt="2024-09-14T05:02:38.175" v="1573" actId="1035"/>
          <ac:spMkLst>
            <pc:docMk/>
            <pc:sldMk cId="2906183437" sldId="305"/>
            <ac:spMk id="10" creationId="{23DAC9C8-596A-A145-1082-E18C030C861C}"/>
          </ac:spMkLst>
        </pc:spChg>
        <pc:picChg chg="add mod">
          <ac:chgData name="Dr. Vishnu S - [CSE]" userId="13eda3e6-41ff-4fd3-a65a-9e61b3fe2353" providerId="ADAL" clId="{EB8C2525-385A-4C33-B5BE-885492BCA0B2}" dt="2024-09-14T04:54:08.622" v="1473" actId="1076"/>
          <ac:picMkLst>
            <pc:docMk/>
            <pc:sldMk cId="2906183437" sldId="305"/>
            <ac:picMk id="7" creationId="{FC4ABD17-D6AB-3544-7BAB-1C6636CCFF12}"/>
          </ac:picMkLst>
        </pc:picChg>
        <pc:picChg chg="add mod">
          <ac:chgData name="Dr. Vishnu S - [CSE]" userId="13eda3e6-41ff-4fd3-a65a-9e61b3fe2353" providerId="ADAL" clId="{EB8C2525-385A-4C33-B5BE-885492BCA0B2}" dt="2024-09-14T05:07:20.431" v="1588" actId="1076"/>
          <ac:picMkLst>
            <pc:docMk/>
            <pc:sldMk cId="2906183437" sldId="305"/>
            <ac:picMk id="15" creationId="{8A869055-B526-3BA7-9566-67786C3B8113}"/>
          </ac:picMkLst>
        </pc:picChg>
        <pc:picChg chg="add mod">
          <ac:chgData name="Dr. Vishnu S - [CSE]" userId="13eda3e6-41ff-4fd3-a65a-9e61b3fe2353" providerId="ADAL" clId="{EB8C2525-385A-4C33-B5BE-885492BCA0B2}" dt="2024-09-14T05:03:07.002" v="1579" actId="1076"/>
          <ac:picMkLst>
            <pc:docMk/>
            <pc:sldMk cId="2906183437" sldId="305"/>
            <ac:picMk id="1026" creationId="{2CD23D49-D6E9-7154-E444-FA6312A1E027}"/>
          </ac:picMkLst>
        </pc:picChg>
        <pc:cxnChg chg="mod">
          <ac:chgData name="Dr. Vishnu S - [CSE]" userId="13eda3e6-41ff-4fd3-a65a-9e61b3fe2353" providerId="ADAL" clId="{EB8C2525-385A-4C33-B5BE-885492BCA0B2}" dt="2024-09-14T05:02:56.734" v="1577" actId="14100"/>
          <ac:cxnSpMkLst>
            <pc:docMk/>
            <pc:sldMk cId="2906183437" sldId="305"/>
            <ac:cxnSpMk id="5" creationId="{57B44A5A-514A-C6DD-1368-43A7AC4C3CED}"/>
          </ac:cxnSpMkLst>
        </pc:cxnChg>
        <pc:cxnChg chg="mod">
          <ac:chgData name="Dr. Vishnu S - [CSE]" userId="13eda3e6-41ff-4fd3-a65a-9e61b3fe2353" providerId="ADAL" clId="{EB8C2525-385A-4C33-B5BE-885492BCA0B2}" dt="2024-09-14T05:02:34.131" v="1558" actId="1036"/>
          <ac:cxnSpMkLst>
            <pc:docMk/>
            <pc:sldMk cId="2906183437" sldId="305"/>
            <ac:cxnSpMk id="13" creationId="{96E5FE8F-36E6-7A98-888D-BFB9CC2FD5BC}"/>
          </ac:cxnSpMkLst>
        </pc:cxnChg>
        <pc:cxnChg chg="add mod ord">
          <ac:chgData name="Dr. Vishnu S - [CSE]" userId="13eda3e6-41ff-4fd3-a65a-9e61b3fe2353" providerId="ADAL" clId="{EB8C2525-385A-4C33-B5BE-885492BCA0B2}" dt="2024-09-14T05:08:26.184" v="1592" actId="170"/>
          <ac:cxnSpMkLst>
            <pc:docMk/>
            <pc:sldMk cId="2906183437" sldId="305"/>
            <ac:cxnSpMk id="17" creationId="{FA895FD9-DE1D-8B47-6013-2648B1FE1483}"/>
          </ac:cxnSpMkLst>
        </pc:cxnChg>
      </pc:sldChg>
      <pc:sldChg chg="modSp add mod">
        <pc:chgData name="Dr. Vishnu S - [CSE]" userId="13eda3e6-41ff-4fd3-a65a-9e61b3fe2353" providerId="ADAL" clId="{EB8C2525-385A-4C33-B5BE-885492BCA0B2}" dt="2024-09-14T06:23:03.169" v="2342" actId="20577"/>
        <pc:sldMkLst>
          <pc:docMk/>
          <pc:sldMk cId="805386466" sldId="306"/>
        </pc:sldMkLst>
        <pc:spChg chg="mod">
          <ac:chgData name="Dr. Vishnu S - [CSE]" userId="13eda3e6-41ff-4fd3-a65a-9e61b3fe2353" providerId="ADAL" clId="{EB8C2525-385A-4C33-B5BE-885492BCA0B2}" dt="2024-09-14T06:23:03.169" v="2342" actId="20577"/>
          <ac:spMkLst>
            <pc:docMk/>
            <pc:sldMk cId="805386466" sldId="306"/>
            <ac:spMk id="2" creationId="{A3811281-6CE3-771D-A9CF-C79C0D75A003}"/>
          </ac:spMkLst>
        </pc:spChg>
        <pc:spChg chg="mod">
          <ac:chgData name="Dr. Vishnu S - [CSE]" userId="13eda3e6-41ff-4fd3-a65a-9e61b3fe2353" providerId="ADAL" clId="{EB8C2525-385A-4C33-B5BE-885492BCA0B2}" dt="2024-09-14T06:12:33.630" v="2272" actId="20577"/>
          <ac:spMkLst>
            <pc:docMk/>
            <pc:sldMk cId="805386466" sldId="306"/>
            <ac:spMk id="8" creationId="{9084E395-9BD7-F371-2E4A-32941FEDD298}"/>
          </ac:spMkLst>
        </pc:spChg>
      </pc:sldChg>
      <pc:sldChg chg="addSp delSp modSp add mod">
        <pc:chgData name="Dr. Vishnu S - [CSE]" userId="13eda3e6-41ff-4fd3-a65a-9e61b3fe2353" providerId="ADAL" clId="{EB8C2525-385A-4C33-B5BE-885492BCA0B2}" dt="2024-09-14T06:12:12.240" v="2269" actId="20577"/>
        <pc:sldMkLst>
          <pc:docMk/>
          <pc:sldMk cId="3514225164" sldId="307"/>
        </pc:sldMkLst>
        <pc:spChg chg="mod">
          <ac:chgData name="Dr. Vishnu S - [CSE]" userId="13eda3e6-41ff-4fd3-a65a-9e61b3fe2353" providerId="ADAL" clId="{EB8C2525-385A-4C33-B5BE-885492BCA0B2}" dt="2024-09-14T06:12:12.240" v="2269" actId="20577"/>
          <ac:spMkLst>
            <pc:docMk/>
            <pc:sldMk cId="3514225164" sldId="307"/>
            <ac:spMk id="8" creationId="{9084E395-9BD7-F371-2E4A-32941FEDD298}"/>
          </ac:spMkLst>
        </pc:spChg>
        <pc:spChg chg="add mod">
          <ac:chgData name="Dr. Vishnu S - [CSE]" userId="13eda3e6-41ff-4fd3-a65a-9e61b3fe2353" providerId="ADAL" clId="{EB8C2525-385A-4C33-B5BE-885492BCA0B2}" dt="2024-09-14T05:53:39.312" v="2113" actId="1076"/>
          <ac:spMkLst>
            <pc:docMk/>
            <pc:sldMk cId="3514225164" sldId="307"/>
            <ac:spMk id="9" creationId="{5CFF7AE6-471D-2B0B-11D5-1ED08059FABF}"/>
          </ac:spMkLst>
        </pc:spChg>
        <pc:spChg chg="mod">
          <ac:chgData name="Dr. Vishnu S - [CSE]" userId="13eda3e6-41ff-4fd3-a65a-9e61b3fe2353" providerId="ADAL" clId="{EB8C2525-385A-4C33-B5BE-885492BCA0B2}" dt="2024-09-14T05:46:35.897" v="1909"/>
          <ac:spMkLst>
            <pc:docMk/>
            <pc:sldMk cId="3514225164" sldId="307"/>
            <ac:spMk id="10" creationId="{23DAC9C8-596A-A145-1082-E18C030C861C}"/>
          </ac:spMkLst>
        </pc:spChg>
        <pc:spChg chg="add del mod">
          <ac:chgData name="Dr. Vishnu S - [CSE]" userId="13eda3e6-41ff-4fd3-a65a-9e61b3fe2353" providerId="ADAL" clId="{EB8C2525-385A-4C33-B5BE-885492BCA0B2}" dt="2024-09-14T05:49:58.131" v="2099" actId="478"/>
          <ac:spMkLst>
            <pc:docMk/>
            <pc:sldMk cId="3514225164" sldId="307"/>
            <ac:spMk id="12" creationId="{21D7A0EF-25B4-4133-6B78-80A455D5E889}"/>
          </ac:spMkLst>
        </pc:spChg>
        <pc:spChg chg="add mod ord">
          <ac:chgData name="Dr. Vishnu S - [CSE]" userId="13eda3e6-41ff-4fd3-a65a-9e61b3fe2353" providerId="ADAL" clId="{EB8C2525-385A-4C33-B5BE-885492BCA0B2}" dt="2024-09-14T05:57:10.383" v="2142" actId="166"/>
          <ac:spMkLst>
            <pc:docMk/>
            <pc:sldMk cId="3514225164" sldId="307"/>
            <ac:spMk id="23" creationId="{4F412B5B-333B-79B9-E419-EF2A7C9DCE4B}"/>
          </ac:spMkLst>
        </pc:spChg>
        <pc:spChg chg="add mod ord">
          <ac:chgData name="Dr. Vishnu S - [CSE]" userId="13eda3e6-41ff-4fd3-a65a-9e61b3fe2353" providerId="ADAL" clId="{EB8C2525-385A-4C33-B5BE-885492BCA0B2}" dt="2024-09-14T05:57:03.375" v="2141" actId="167"/>
          <ac:spMkLst>
            <pc:docMk/>
            <pc:sldMk cId="3514225164" sldId="307"/>
            <ac:spMk id="24" creationId="{34ED230F-B860-EE35-2C25-3DCDD5620C3D}"/>
          </ac:spMkLst>
        </pc:spChg>
        <pc:spChg chg="add mod">
          <ac:chgData name="Dr. Vishnu S - [CSE]" userId="13eda3e6-41ff-4fd3-a65a-9e61b3fe2353" providerId="ADAL" clId="{EB8C2525-385A-4C33-B5BE-885492BCA0B2}" dt="2024-09-14T05:58:01.084" v="2150" actId="14100"/>
          <ac:spMkLst>
            <pc:docMk/>
            <pc:sldMk cId="3514225164" sldId="307"/>
            <ac:spMk id="25" creationId="{E32057C3-C065-73A7-F112-14141F5F558B}"/>
          </ac:spMkLst>
        </pc:spChg>
        <pc:spChg chg="add mod">
          <ac:chgData name="Dr. Vishnu S - [CSE]" userId="13eda3e6-41ff-4fd3-a65a-9e61b3fe2353" providerId="ADAL" clId="{EB8C2525-385A-4C33-B5BE-885492BCA0B2}" dt="2024-09-14T05:58:37.401" v="2173" actId="14100"/>
          <ac:spMkLst>
            <pc:docMk/>
            <pc:sldMk cId="3514225164" sldId="307"/>
            <ac:spMk id="26" creationId="{A1BD647C-0D51-748C-548F-0FBEEFFFC2B6}"/>
          </ac:spMkLst>
        </pc:spChg>
        <pc:picChg chg="add mod ord">
          <ac:chgData name="Dr. Vishnu S - [CSE]" userId="13eda3e6-41ff-4fd3-a65a-9e61b3fe2353" providerId="ADAL" clId="{EB8C2525-385A-4C33-B5BE-885492BCA0B2}" dt="2024-09-14T05:53:39.312" v="2113" actId="1076"/>
          <ac:picMkLst>
            <pc:docMk/>
            <pc:sldMk cId="3514225164" sldId="307"/>
            <ac:picMk id="3" creationId="{5116A331-CB22-460A-C257-FED2EC030AFD}"/>
          </ac:picMkLst>
        </pc:picChg>
        <pc:picChg chg="add del mod">
          <ac:chgData name="Dr. Vishnu S - [CSE]" userId="13eda3e6-41ff-4fd3-a65a-9e61b3fe2353" providerId="ADAL" clId="{EB8C2525-385A-4C33-B5BE-885492BCA0B2}" dt="2024-09-14T05:49:58.131" v="2099" actId="478"/>
          <ac:picMkLst>
            <pc:docMk/>
            <pc:sldMk cId="3514225164" sldId="307"/>
            <ac:picMk id="6" creationId="{106B3A1C-0EEE-126C-76A4-898F2DFE8BCB}"/>
          </ac:picMkLst>
        </pc:picChg>
        <pc:picChg chg="del">
          <ac:chgData name="Dr. Vishnu S - [CSE]" userId="13eda3e6-41ff-4fd3-a65a-9e61b3fe2353" providerId="ADAL" clId="{EB8C2525-385A-4C33-B5BE-885492BCA0B2}" dt="2024-09-14T05:11:22.810" v="1606" actId="478"/>
          <ac:picMkLst>
            <pc:docMk/>
            <pc:sldMk cId="3514225164" sldId="307"/>
            <ac:picMk id="7" creationId="{FC4ABD17-D6AB-3544-7BAB-1C6636CCFF12}"/>
          </ac:picMkLst>
        </pc:picChg>
        <pc:picChg chg="del">
          <ac:chgData name="Dr. Vishnu S - [CSE]" userId="13eda3e6-41ff-4fd3-a65a-9e61b3fe2353" providerId="ADAL" clId="{EB8C2525-385A-4C33-B5BE-885492BCA0B2}" dt="2024-09-14T05:11:18.478" v="1605" actId="478"/>
          <ac:picMkLst>
            <pc:docMk/>
            <pc:sldMk cId="3514225164" sldId="307"/>
            <ac:picMk id="15" creationId="{8A869055-B526-3BA7-9566-67786C3B8113}"/>
          </ac:picMkLst>
        </pc:picChg>
        <pc:picChg chg="add mod">
          <ac:chgData name="Dr. Vishnu S - [CSE]" userId="13eda3e6-41ff-4fd3-a65a-9e61b3fe2353" providerId="ADAL" clId="{EB8C2525-385A-4C33-B5BE-885492BCA0B2}" dt="2024-09-14T05:53:34.628" v="2112" actId="1076"/>
          <ac:picMkLst>
            <pc:docMk/>
            <pc:sldMk cId="3514225164" sldId="307"/>
            <ac:picMk id="21" creationId="{37222E6C-5ECB-15ED-F557-3870520A6261}"/>
          </ac:picMkLst>
        </pc:picChg>
        <pc:picChg chg="add mod">
          <ac:chgData name="Dr. Vishnu S - [CSE]" userId="13eda3e6-41ff-4fd3-a65a-9e61b3fe2353" providerId="ADAL" clId="{EB8C2525-385A-4C33-B5BE-885492BCA0B2}" dt="2024-09-14T05:53:25.948" v="2111" actId="1076"/>
          <ac:picMkLst>
            <pc:docMk/>
            <pc:sldMk cId="3514225164" sldId="307"/>
            <ac:picMk id="22" creationId="{523470B8-AAE1-E784-AF72-B69DAD3C6F3C}"/>
          </ac:picMkLst>
        </pc:picChg>
        <pc:picChg chg="del mod">
          <ac:chgData name="Dr. Vishnu S - [CSE]" userId="13eda3e6-41ff-4fd3-a65a-9e61b3fe2353" providerId="ADAL" clId="{EB8C2525-385A-4C33-B5BE-885492BCA0B2}" dt="2024-09-14T05:49:55.922" v="2098" actId="478"/>
          <ac:picMkLst>
            <pc:docMk/>
            <pc:sldMk cId="3514225164" sldId="307"/>
            <ac:picMk id="1026" creationId="{2CD23D49-D6E9-7154-E444-FA6312A1E027}"/>
          </ac:picMkLst>
        </pc:picChg>
        <pc:cxnChg chg="mod">
          <ac:chgData name="Dr. Vishnu S - [CSE]" userId="13eda3e6-41ff-4fd3-a65a-9e61b3fe2353" providerId="ADAL" clId="{EB8C2525-385A-4C33-B5BE-885492BCA0B2}" dt="2024-09-14T05:53:51.022" v="2115" actId="1076"/>
          <ac:cxnSpMkLst>
            <pc:docMk/>
            <pc:sldMk cId="3514225164" sldId="307"/>
            <ac:cxnSpMk id="5" creationId="{57B44A5A-514A-C6DD-1368-43A7AC4C3CED}"/>
          </ac:cxnSpMkLst>
        </pc:cxnChg>
        <pc:cxnChg chg="del mod ord">
          <ac:chgData name="Dr. Vishnu S - [CSE]" userId="13eda3e6-41ff-4fd3-a65a-9e61b3fe2353" providerId="ADAL" clId="{EB8C2525-385A-4C33-B5BE-885492BCA0B2}" dt="2024-09-14T05:49:55.922" v="2098" actId="478"/>
          <ac:cxnSpMkLst>
            <pc:docMk/>
            <pc:sldMk cId="3514225164" sldId="307"/>
            <ac:cxnSpMk id="17" creationId="{FA895FD9-DE1D-8B47-6013-2648B1FE1483}"/>
          </ac:cxnSpMkLst>
        </pc:cxnChg>
      </pc:sldChg>
      <pc:sldChg chg="addSp delSp modSp add mod">
        <pc:chgData name="Dr. Vishnu S - [CSE]" userId="13eda3e6-41ff-4fd3-a65a-9e61b3fe2353" providerId="ADAL" clId="{EB8C2525-385A-4C33-B5BE-885492BCA0B2}" dt="2024-09-14T06:22:41.386" v="2330" actId="20577"/>
        <pc:sldMkLst>
          <pc:docMk/>
          <pc:sldMk cId="1610108082" sldId="308"/>
        </pc:sldMkLst>
        <pc:spChg chg="mod">
          <ac:chgData name="Dr. Vishnu S - [CSE]" userId="13eda3e6-41ff-4fd3-a65a-9e61b3fe2353" providerId="ADAL" clId="{EB8C2525-385A-4C33-B5BE-885492BCA0B2}" dt="2024-09-14T06:22:41.386" v="2330" actId="20577"/>
          <ac:spMkLst>
            <pc:docMk/>
            <pc:sldMk cId="1610108082" sldId="308"/>
            <ac:spMk id="2" creationId="{A3811281-6CE3-771D-A9CF-C79C0D75A003}"/>
          </ac:spMkLst>
        </pc:spChg>
        <pc:picChg chg="add mod">
          <ac:chgData name="Dr. Vishnu S - [CSE]" userId="13eda3e6-41ff-4fd3-a65a-9e61b3fe2353" providerId="ADAL" clId="{EB8C2525-385A-4C33-B5BE-885492BCA0B2}" dt="2024-09-14T06:07:20.332" v="2220" actId="208"/>
          <ac:picMkLst>
            <pc:docMk/>
            <pc:sldMk cId="1610108082" sldId="308"/>
            <ac:picMk id="4" creationId="{2E41C8E4-B3F1-516A-E8AA-082445EDFC1C}"/>
          </ac:picMkLst>
        </pc:picChg>
        <pc:picChg chg="del">
          <ac:chgData name="Dr. Vishnu S - [CSE]" userId="13eda3e6-41ff-4fd3-a65a-9e61b3fe2353" providerId="ADAL" clId="{EB8C2525-385A-4C33-B5BE-885492BCA0B2}" dt="2024-09-14T06:01:49.424" v="2198" actId="478"/>
          <ac:picMkLst>
            <pc:docMk/>
            <pc:sldMk cId="1610108082" sldId="308"/>
            <ac:picMk id="9" creationId="{60880CBB-3E71-FBAB-AADA-A8A24D464913}"/>
          </ac:picMkLst>
        </pc:picChg>
        <pc:cxnChg chg="mod">
          <ac:chgData name="Dr. Vishnu S - [CSE]" userId="13eda3e6-41ff-4fd3-a65a-9e61b3fe2353" providerId="ADAL" clId="{EB8C2525-385A-4C33-B5BE-885492BCA0B2}" dt="2024-09-14T06:04:12.465" v="2203" actId="1076"/>
          <ac:cxnSpMkLst>
            <pc:docMk/>
            <pc:sldMk cId="1610108082" sldId="308"/>
            <ac:cxnSpMk id="13" creationId="{96E5FE8F-36E6-7A98-888D-BFB9CC2FD5BC}"/>
          </ac:cxnSpMkLst>
        </pc:cxnChg>
      </pc:sldChg>
      <pc:sldChg chg="addSp delSp modSp add mod">
        <pc:chgData name="Dr. Vishnu S - [CSE]" userId="13eda3e6-41ff-4fd3-a65a-9e61b3fe2353" providerId="ADAL" clId="{EB8C2525-385A-4C33-B5BE-885492BCA0B2}" dt="2024-09-14T06:22:47.261" v="2334" actId="20577"/>
        <pc:sldMkLst>
          <pc:docMk/>
          <pc:sldMk cId="2619748240" sldId="309"/>
        </pc:sldMkLst>
        <pc:spChg chg="mod">
          <ac:chgData name="Dr. Vishnu S - [CSE]" userId="13eda3e6-41ff-4fd3-a65a-9e61b3fe2353" providerId="ADAL" clId="{EB8C2525-385A-4C33-B5BE-885492BCA0B2}" dt="2024-09-14T06:22:47.261" v="2334" actId="20577"/>
          <ac:spMkLst>
            <pc:docMk/>
            <pc:sldMk cId="2619748240" sldId="309"/>
            <ac:spMk id="2" creationId="{A3811281-6CE3-771D-A9CF-C79C0D75A003}"/>
          </ac:spMkLst>
        </pc:spChg>
        <pc:picChg chg="del">
          <ac:chgData name="Dr. Vishnu S - [CSE]" userId="13eda3e6-41ff-4fd3-a65a-9e61b3fe2353" providerId="ADAL" clId="{EB8C2525-385A-4C33-B5BE-885492BCA0B2}" dt="2024-09-14T06:04:29.118" v="2206" actId="478"/>
          <ac:picMkLst>
            <pc:docMk/>
            <pc:sldMk cId="2619748240" sldId="309"/>
            <ac:picMk id="4" creationId="{2E41C8E4-B3F1-516A-E8AA-082445EDFC1C}"/>
          </ac:picMkLst>
        </pc:picChg>
        <pc:picChg chg="add mod">
          <ac:chgData name="Dr. Vishnu S - [CSE]" userId="13eda3e6-41ff-4fd3-a65a-9e61b3fe2353" providerId="ADAL" clId="{EB8C2525-385A-4C33-B5BE-885492BCA0B2}" dt="2024-09-14T06:07:16.200" v="2219" actId="208"/>
          <ac:picMkLst>
            <pc:docMk/>
            <pc:sldMk cId="2619748240" sldId="309"/>
            <ac:picMk id="6" creationId="{B396E06E-AE17-36AE-8292-1CE8E94AE828}"/>
          </ac:picMkLst>
        </pc:picChg>
      </pc:sldChg>
      <pc:sldChg chg="addSp delSp modSp add mod">
        <pc:chgData name="Dr. Vishnu S - [CSE]" userId="13eda3e6-41ff-4fd3-a65a-9e61b3fe2353" providerId="ADAL" clId="{EB8C2525-385A-4C33-B5BE-885492BCA0B2}" dt="2024-09-14T06:22:52.568" v="2338" actId="20577"/>
        <pc:sldMkLst>
          <pc:docMk/>
          <pc:sldMk cId="1027524285" sldId="310"/>
        </pc:sldMkLst>
        <pc:spChg chg="mod">
          <ac:chgData name="Dr. Vishnu S - [CSE]" userId="13eda3e6-41ff-4fd3-a65a-9e61b3fe2353" providerId="ADAL" clId="{EB8C2525-385A-4C33-B5BE-885492BCA0B2}" dt="2024-09-14T06:22:52.568" v="2338" actId="20577"/>
          <ac:spMkLst>
            <pc:docMk/>
            <pc:sldMk cId="1027524285" sldId="310"/>
            <ac:spMk id="2" creationId="{A3811281-6CE3-771D-A9CF-C79C0D75A003}"/>
          </ac:spMkLst>
        </pc:spChg>
        <pc:picChg chg="add mod">
          <ac:chgData name="Dr. Vishnu S - [CSE]" userId="13eda3e6-41ff-4fd3-a65a-9e61b3fe2353" providerId="ADAL" clId="{EB8C2525-385A-4C33-B5BE-885492BCA0B2}" dt="2024-09-14T06:07:08.618" v="2218" actId="208"/>
          <ac:picMkLst>
            <pc:docMk/>
            <pc:sldMk cId="1027524285" sldId="310"/>
            <ac:picMk id="4" creationId="{8CEE09BA-EA9A-867F-1FCB-45CDE27F166F}"/>
          </ac:picMkLst>
        </pc:picChg>
        <pc:picChg chg="del">
          <ac:chgData name="Dr. Vishnu S - [CSE]" userId="13eda3e6-41ff-4fd3-a65a-9e61b3fe2353" providerId="ADAL" clId="{EB8C2525-385A-4C33-B5BE-885492BCA0B2}" dt="2024-09-14T06:05:40.934" v="2213" actId="478"/>
          <ac:picMkLst>
            <pc:docMk/>
            <pc:sldMk cId="1027524285" sldId="310"/>
            <ac:picMk id="6" creationId="{B396E06E-AE17-36AE-8292-1CE8E94AE828}"/>
          </ac:picMkLst>
        </pc:picChg>
      </pc:sldChg>
      <pc:sldChg chg="modSp add mod">
        <pc:chgData name="Dr. Vishnu S - [CSE]" userId="13eda3e6-41ff-4fd3-a65a-9e61b3fe2353" providerId="ADAL" clId="{EB8C2525-385A-4C33-B5BE-885492BCA0B2}" dt="2024-09-14T06:21:13.279" v="2326" actId="20577"/>
        <pc:sldMkLst>
          <pc:docMk/>
          <pc:sldMk cId="1624591782" sldId="311"/>
        </pc:sldMkLst>
        <pc:spChg chg="mod">
          <ac:chgData name="Dr. Vishnu S - [CSE]" userId="13eda3e6-41ff-4fd3-a65a-9e61b3fe2353" providerId="ADAL" clId="{EB8C2525-385A-4C33-B5BE-885492BCA0B2}" dt="2024-09-14T06:21:13.279" v="2326" actId="20577"/>
          <ac:spMkLst>
            <pc:docMk/>
            <pc:sldMk cId="1624591782" sldId="311"/>
            <ac:spMk id="2" creationId="{A3811281-6CE3-771D-A9CF-C79C0D75A003}"/>
          </ac:spMkLst>
        </pc:spChg>
      </pc:sldChg>
      <pc:sldChg chg="addSp delSp modSp add mod">
        <pc:chgData name="Dr. Vishnu S - [CSE]" userId="13eda3e6-41ff-4fd3-a65a-9e61b3fe2353" providerId="ADAL" clId="{EB8C2525-385A-4C33-B5BE-885492BCA0B2}" dt="2024-09-24T08:31:46.753" v="2701" actId="1035"/>
        <pc:sldMkLst>
          <pc:docMk/>
          <pc:sldMk cId="2240274660" sldId="312"/>
        </pc:sldMkLst>
        <pc:spChg chg="del">
          <ac:chgData name="Dr. Vishnu S - [CSE]" userId="13eda3e6-41ff-4fd3-a65a-9e61b3fe2353" providerId="ADAL" clId="{EB8C2525-385A-4C33-B5BE-885492BCA0B2}" dt="2024-09-14T06:13:25.400" v="2291" actId="478"/>
          <ac:spMkLst>
            <pc:docMk/>
            <pc:sldMk cId="2240274660" sldId="312"/>
            <ac:spMk id="2" creationId="{A3811281-6CE3-771D-A9CF-C79C0D75A003}"/>
          </ac:spMkLst>
        </pc:spChg>
        <pc:spChg chg="add del mod">
          <ac:chgData name="Dr. Vishnu S - [CSE]" userId="13eda3e6-41ff-4fd3-a65a-9e61b3fe2353" providerId="ADAL" clId="{EB8C2525-385A-4C33-B5BE-885492BCA0B2}" dt="2024-09-14T06:15:04.652" v="2292" actId="478"/>
          <ac:spMkLst>
            <pc:docMk/>
            <pc:sldMk cId="2240274660" sldId="312"/>
            <ac:spMk id="4" creationId="{6029C6AC-E4B9-2A76-6429-FF655A5DAF2F}"/>
          </ac:spMkLst>
        </pc:spChg>
        <pc:picChg chg="add mod">
          <ac:chgData name="Dr. Vishnu S - [CSE]" userId="13eda3e6-41ff-4fd3-a65a-9e61b3fe2353" providerId="ADAL" clId="{EB8C2525-385A-4C33-B5BE-885492BCA0B2}" dt="2024-09-24T08:31:46.753" v="2701" actId="1035"/>
          <ac:picMkLst>
            <pc:docMk/>
            <pc:sldMk cId="2240274660" sldId="312"/>
            <ac:picMk id="7" creationId="{2E4DEDAA-58DF-9426-7627-C2885B699E02}"/>
          </ac:picMkLst>
        </pc:picChg>
        <pc:cxnChg chg="mod">
          <ac:chgData name="Dr. Vishnu S - [CSE]" userId="13eda3e6-41ff-4fd3-a65a-9e61b3fe2353" providerId="ADAL" clId="{EB8C2525-385A-4C33-B5BE-885492BCA0B2}" dt="2024-09-14T06:15:13.517" v="2296" actId="1076"/>
          <ac:cxnSpMkLst>
            <pc:docMk/>
            <pc:sldMk cId="2240274660" sldId="312"/>
            <ac:cxnSpMk id="13" creationId="{96E5FE8F-36E6-7A98-888D-BFB9CC2FD5BC}"/>
          </ac:cxnSpMkLst>
        </pc:cxnChg>
      </pc:sldChg>
      <pc:sldChg chg="addSp delSp modSp add mod">
        <pc:chgData name="Dr. Vishnu S - [CSE]" userId="13eda3e6-41ff-4fd3-a65a-9e61b3fe2353" providerId="ADAL" clId="{EB8C2525-385A-4C33-B5BE-885492BCA0B2}" dt="2024-09-14T06:16:27.759" v="2308" actId="208"/>
        <pc:sldMkLst>
          <pc:docMk/>
          <pc:sldMk cId="3186990060" sldId="313"/>
        </pc:sldMkLst>
        <pc:picChg chg="add mod">
          <ac:chgData name="Dr. Vishnu S - [CSE]" userId="13eda3e6-41ff-4fd3-a65a-9e61b3fe2353" providerId="ADAL" clId="{EB8C2525-385A-4C33-B5BE-885492BCA0B2}" dt="2024-09-14T06:16:27.759" v="2308" actId="208"/>
          <ac:picMkLst>
            <pc:docMk/>
            <pc:sldMk cId="3186990060" sldId="313"/>
            <ac:picMk id="3" creationId="{26FC242A-39C2-57C8-F15B-7F3145332DEB}"/>
          </ac:picMkLst>
        </pc:picChg>
        <pc:picChg chg="del">
          <ac:chgData name="Dr. Vishnu S - [CSE]" userId="13eda3e6-41ff-4fd3-a65a-9e61b3fe2353" providerId="ADAL" clId="{EB8C2525-385A-4C33-B5BE-885492BCA0B2}" dt="2024-09-14T06:16:15.284" v="2303" actId="478"/>
          <ac:picMkLst>
            <pc:docMk/>
            <pc:sldMk cId="3186990060" sldId="313"/>
            <ac:picMk id="7" creationId="{2E4DEDAA-58DF-9426-7627-C2885B699E02}"/>
          </ac:picMkLst>
        </pc:picChg>
      </pc:sldChg>
      <pc:sldChg chg="addSp delSp modSp add mod">
        <pc:chgData name="Dr. Vishnu S - [CSE]" userId="13eda3e6-41ff-4fd3-a65a-9e61b3fe2353" providerId="ADAL" clId="{EB8C2525-385A-4C33-B5BE-885492BCA0B2}" dt="2024-09-14T06:18:16.697" v="2322" actId="1035"/>
        <pc:sldMkLst>
          <pc:docMk/>
          <pc:sldMk cId="2315710245" sldId="314"/>
        </pc:sldMkLst>
        <pc:picChg chg="del">
          <ac:chgData name="Dr. Vishnu S - [CSE]" userId="13eda3e6-41ff-4fd3-a65a-9e61b3fe2353" providerId="ADAL" clId="{EB8C2525-385A-4C33-B5BE-885492BCA0B2}" dt="2024-09-14T06:17:02.323" v="2310" actId="478"/>
          <ac:picMkLst>
            <pc:docMk/>
            <pc:sldMk cId="2315710245" sldId="314"/>
            <ac:picMk id="3" creationId="{26FC242A-39C2-57C8-F15B-7F3145332DEB}"/>
          </ac:picMkLst>
        </pc:picChg>
        <pc:picChg chg="add mod">
          <ac:chgData name="Dr. Vishnu S - [CSE]" userId="13eda3e6-41ff-4fd3-a65a-9e61b3fe2353" providerId="ADAL" clId="{EB8C2525-385A-4C33-B5BE-885492BCA0B2}" dt="2024-09-14T06:18:16.697" v="2322" actId="1035"/>
          <ac:picMkLst>
            <pc:docMk/>
            <pc:sldMk cId="2315710245" sldId="314"/>
            <ac:picMk id="4" creationId="{3422E319-778A-08A8-C087-6508E7069528}"/>
          </ac:picMkLst>
        </pc:picChg>
      </pc:sldChg>
      <pc:sldChg chg="add">
        <pc:chgData name="Dr. Vishnu S - [CSE]" userId="13eda3e6-41ff-4fd3-a65a-9e61b3fe2353" providerId="ADAL" clId="{EB8C2525-385A-4C33-B5BE-885492BCA0B2}" dt="2024-09-14T06:36:57.073" v="2366" actId="2890"/>
        <pc:sldMkLst>
          <pc:docMk/>
          <pc:sldMk cId="578460431" sldId="315"/>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46A9E86-5E2E-4794-ACEC-DEC2133D77EA}" type="datetimeFigureOut">
              <a:rPr lang="en-IN" smtClean="0"/>
              <a:t>23-09-2024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8DC43B6-F73C-4557-BA2F-749C29947538}" type="slidenum">
              <a:rPr lang="en-IN" smtClean="0"/>
              <a:t>‹#›</a:t>
            </a:fld>
            <a:endParaRPr lang="en-IN"/>
          </a:p>
        </p:txBody>
      </p:sp>
    </p:spTree>
    <p:extLst>
      <p:ext uri="{BB962C8B-B14F-4D97-AF65-F5344CB8AC3E}">
        <p14:creationId xmlns:p14="http://schemas.microsoft.com/office/powerpoint/2010/main" val="13821984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8DC43B6-F73C-4557-BA2F-749C29947538}" type="slidenum">
              <a:rPr lang="en-IN" smtClean="0"/>
              <a:t>21</a:t>
            </a:fld>
            <a:endParaRPr lang="en-IN"/>
          </a:p>
        </p:txBody>
      </p:sp>
    </p:spTree>
    <p:extLst>
      <p:ext uri="{BB962C8B-B14F-4D97-AF65-F5344CB8AC3E}">
        <p14:creationId xmlns:p14="http://schemas.microsoft.com/office/powerpoint/2010/main" val="6443868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2BD995-874A-3192-8A24-9D570471A1D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EB7DF8B9-362C-B11A-EC0F-DC643AD4516B}"/>
              </a:ext>
            </a:extLst>
          </p:cNvPr>
          <p:cNvSpPr>
            <a:spLocks noGrp="1"/>
          </p:cNvSpPr>
          <p:nvPr>
            <p:ph type="subTitle" idx="1"/>
          </p:nvPr>
        </p:nvSpPr>
        <p:spPr>
          <a:xfrm>
            <a:off x="1524000" y="3602038"/>
            <a:ext cx="9144000" cy="1655762"/>
          </a:xfrm>
        </p:spPr>
        <p:txBody>
          <a:bodyPr/>
          <a:lstStyle>
            <a:lvl1pPr marL="0" indent="0" algn="ctr">
              <a:buNone/>
              <a:defRPr sz="2400"/>
            </a:lvl1pPr>
            <a:lvl2pPr marL="457206" indent="0" algn="ctr">
              <a:buNone/>
              <a:defRPr sz="2000"/>
            </a:lvl2pPr>
            <a:lvl3pPr marL="914411" indent="0" algn="ctr">
              <a:buNone/>
              <a:defRPr sz="1801"/>
            </a:lvl3pPr>
            <a:lvl4pPr marL="1371617" indent="0" algn="ctr">
              <a:buNone/>
              <a:defRPr sz="1600"/>
            </a:lvl4pPr>
            <a:lvl5pPr marL="1828823" indent="0" algn="ctr">
              <a:buNone/>
              <a:defRPr sz="1600"/>
            </a:lvl5pPr>
            <a:lvl6pPr marL="2286029" indent="0" algn="ctr">
              <a:buNone/>
              <a:defRPr sz="1600"/>
            </a:lvl6pPr>
            <a:lvl7pPr marL="2743234" indent="0" algn="ctr">
              <a:buNone/>
              <a:defRPr sz="1600"/>
            </a:lvl7pPr>
            <a:lvl8pPr marL="3200440" indent="0" algn="ctr">
              <a:buNone/>
              <a:defRPr sz="1600"/>
            </a:lvl8pPr>
            <a:lvl9pPr marL="3657646"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6525E13E-4A48-2A62-382D-E1EF5E03D976}"/>
              </a:ext>
            </a:extLst>
          </p:cNvPr>
          <p:cNvSpPr>
            <a:spLocks noGrp="1"/>
          </p:cNvSpPr>
          <p:nvPr>
            <p:ph type="dt" sz="half" idx="10"/>
          </p:nvPr>
        </p:nvSpPr>
        <p:spPr/>
        <p:txBody>
          <a:bodyPr/>
          <a:lstStyle/>
          <a:p>
            <a:fld id="{FADB4DC7-5BEC-48FB-A177-26F227D7A525}" type="datetime1">
              <a:rPr lang="en-GB" smtClean="0"/>
              <a:t>23/09/2024</a:t>
            </a:fld>
            <a:endParaRPr lang="en-GB"/>
          </a:p>
        </p:txBody>
      </p:sp>
      <p:sp>
        <p:nvSpPr>
          <p:cNvPr id="5" name="Footer Placeholder 4">
            <a:extLst>
              <a:ext uri="{FF2B5EF4-FFF2-40B4-BE49-F238E27FC236}">
                <a16:creationId xmlns:a16="http://schemas.microsoft.com/office/drawing/2014/main" id="{245E0C3D-826B-F2F9-9653-928064769323}"/>
              </a:ext>
            </a:extLst>
          </p:cNvPr>
          <p:cNvSpPr>
            <a:spLocks noGrp="1"/>
          </p:cNvSpPr>
          <p:nvPr>
            <p:ph type="ftr" sz="quarter" idx="11"/>
          </p:nvPr>
        </p:nvSpPr>
        <p:spPr/>
        <p:txBody>
          <a:bodyPr/>
          <a:lstStyle/>
          <a:p>
            <a:r>
              <a:rPr lang="en-GB"/>
              <a:t>Embedded System</a:t>
            </a:r>
          </a:p>
        </p:txBody>
      </p:sp>
      <p:sp>
        <p:nvSpPr>
          <p:cNvPr id="6" name="Slide Number Placeholder 5">
            <a:extLst>
              <a:ext uri="{FF2B5EF4-FFF2-40B4-BE49-F238E27FC236}">
                <a16:creationId xmlns:a16="http://schemas.microsoft.com/office/drawing/2014/main" id="{6D6AB07D-280F-38A1-848B-FDF673C5DF82}"/>
              </a:ext>
            </a:extLst>
          </p:cNvPr>
          <p:cNvSpPr>
            <a:spLocks noGrp="1"/>
          </p:cNvSpPr>
          <p:nvPr>
            <p:ph type="sldNum" sz="quarter" idx="12"/>
          </p:nvPr>
        </p:nvSpPr>
        <p:spPr/>
        <p:txBody>
          <a:bodyPr/>
          <a:lstStyle/>
          <a:p>
            <a:fld id="{D3A7C42F-E1E6-49C1-9CAE-19C8E36D9D5C}" type="slidenum">
              <a:rPr lang="en-GB" smtClean="0"/>
              <a:t>‹#›</a:t>
            </a:fld>
            <a:endParaRPr lang="en-GB"/>
          </a:p>
        </p:txBody>
      </p:sp>
    </p:spTree>
    <p:extLst>
      <p:ext uri="{BB962C8B-B14F-4D97-AF65-F5344CB8AC3E}">
        <p14:creationId xmlns:p14="http://schemas.microsoft.com/office/powerpoint/2010/main" val="14032449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515938-7592-2B90-FBC5-8698E8BCEECC}"/>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47C21C6C-4C3D-421D-EC6F-5F1B29F5DB3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C7AC923-B362-28A8-E5E1-1E70B7BDC74E}"/>
              </a:ext>
            </a:extLst>
          </p:cNvPr>
          <p:cNvSpPr>
            <a:spLocks noGrp="1"/>
          </p:cNvSpPr>
          <p:nvPr>
            <p:ph type="dt" sz="half" idx="10"/>
          </p:nvPr>
        </p:nvSpPr>
        <p:spPr/>
        <p:txBody>
          <a:bodyPr/>
          <a:lstStyle/>
          <a:p>
            <a:fld id="{94FCCAD5-2E0A-4511-A20A-F234D1D1E956}" type="datetime1">
              <a:rPr lang="en-GB" smtClean="0"/>
              <a:t>23/09/2024</a:t>
            </a:fld>
            <a:endParaRPr lang="en-GB"/>
          </a:p>
        </p:txBody>
      </p:sp>
      <p:sp>
        <p:nvSpPr>
          <p:cNvPr id="5" name="Footer Placeholder 4">
            <a:extLst>
              <a:ext uri="{FF2B5EF4-FFF2-40B4-BE49-F238E27FC236}">
                <a16:creationId xmlns:a16="http://schemas.microsoft.com/office/drawing/2014/main" id="{F0B9B22B-F515-E409-59BA-6C3FD27E5313}"/>
              </a:ext>
            </a:extLst>
          </p:cNvPr>
          <p:cNvSpPr>
            <a:spLocks noGrp="1"/>
          </p:cNvSpPr>
          <p:nvPr>
            <p:ph type="ftr" sz="quarter" idx="11"/>
          </p:nvPr>
        </p:nvSpPr>
        <p:spPr/>
        <p:txBody>
          <a:bodyPr/>
          <a:lstStyle/>
          <a:p>
            <a:r>
              <a:rPr lang="en-GB"/>
              <a:t>Embedded System</a:t>
            </a:r>
          </a:p>
        </p:txBody>
      </p:sp>
      <p:sp>
        <p:nvSpPr>
          <p:cNvPr id="6" name="Slide Number Placeholder 5">
            <a:extLst>
              <a:ext uri="{FF2B5EF4-FFF2-40B4-BE49-F238E27FC236}">
                <a16:creationId xmlns:a16="http://schemas.microsoft.com/office/drawing/2014/main" id="{FB731618-F954-8DC2-F6B9-CEABF7EC179E}"/>
              </a:ext>
            </a:extLst>
          </p:cNvPr>
          <p:cNvSpPr>
            <a:spLocks noGrp="1"/>
          </p:cNvSpPr>
          <p:nvPr>
            <p:ph type="sldNum" sz="quarter" idx="12"/>
          </p:nvPr>
        </p:nvSpPr>
        <p:spPr/>
        <p:txBody>
          <a:bodyPr/>
          <a:lstStyle/>
          <a:p>
            <a:fld id="{D3A7C42F-E1E6-49C1-9CAE-19C8E36D9D5C}" type="slidenum">
              <a:rPr lang="en-GB" smtClean="0"/>
              <a:t>‹#›</a:t>
            </a:fld>
            <a:endParaRPr lang="en-GB"/>
          </a:p>
        </p:txBody>
      </p:sp>
    </p:spTree>
    <p:extLst>
      <p:ext uri="{BB962C8B-B14F-4D97-AF65-F5344CB8AC3E}">
        <p14:creationId xmlns:p14="http://schemas.microsoft.com/office/powerpoint/2010/main" val="37936098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9C9997A-FA8D-3E73-B4D6-0C29CD0F9A2B}"/>
              </a:ext>
            </a:extLst>
          </p:cNvPr>
          <p:cNvSpPr>
            <a:spLocks noGrp="1"/>
          </p:cNvSpPr>
          <p:nvPr>
            <p:ph type="title" orient="vert"/>
          </p:nvPr>
        </p:nvSpPr>
        <p:spPr>
          <a:xfrm>
            <a:off x="8724899"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7E1E2E8D-2827-41DF-3881-F9650C7FF946}"/>
              </a:ext>
            </a:extLst>
          </p:cNvPr>
          <p:cNvSpPr>
            <a:spLocks noGrp="1"/>
          </p:cNvSpPr>
          <p:nvPr>
            <p:ph type="body" orient="vert" idx="1"/>
          </p:nvPr>
        </p:nvSpPr>
        <p:spPr>
          <a:xfrm>
            <a:off x="838199"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6F06C84-8966-B11D-1CD2-05FA14D7A2C3}"/>
              </a:ext>
            </a:extLst>
          </p:cNvPr>
          <p:cNvSpPr>
            <a:spLocks noGrp="1"/>
          </p:cNvSpPr>
          <p:nvPr>
            <p:ph type="dt" sz="half" idx="10"/>
          </p:nvPr>
        </p:nvSpPr>
        <p:spPr/>
        <p:txBody>
          <a:bodyPr/>
          <a:lstStyle/>
          <a:p>
            <a:fld id="{95B55A46-ED8D-4485-9707-EEAD6050FED8}" type="datetime1">
              <a:rPr lang="en-GB" smtClean="0"/>
              <a:t>23/09/2024</a:t>
            </a:fld>
            <a:endParaRPr lang="en-GB"/>
          </a:p>
        </p:txBody>
      </p:sp>
      <p:sp>
        <p:nvSpPr>
          <p:cNvPr id="5" name="Footer Placeholder 4">
            <a:extLst>
              <a:ext uri="{FF2B5EF4-FFF2-40B4-BE49-F238E27FC236}">
                <a16:creationId xmlns:a16="http://schemas.microsoft.com/office/drawing/2014/main" id="{344757A2-D87C-B54D-DBF0-9A85763BAE97}"/>
              </a:ext>
            </a:extLst>
          </p:cNvPr>
          <p:cNvSpPr>
            <a:spLocks noGrp="1"/>
          </p:cNvSpPr>
          <p:nvPr>
            <p:ph type="ftr" sz="quarter" idx="11"/>
          </p:nvPr>
        </p:nvSpPr>
        <p:spPr/>
        <p:txBody>
          <a:bodyPr/>
          <a:lstStyle/>
          <a:p>
            <a:r>
              <a:rPr lang="en-GB"/>
              <a:t>Embedded System</a:t>
            </a:r>
          </a:p>
        </p:txBody>
      </p:sp>
      <p:sp>
        <p:nvSpPr>
          <p:cNvPr id="6" name="Slide Number Placeholder 5">
            <a:extLst>
              <a:ext uri="{FF2B5EF4-FFF2-40B4-BE49-F238E27FC236}">
                <a16:creationId xmlns:a16="http://schemas.microsoft.com/office/drawing/2014/main" id="{964E0549-EBFB-9C8F-F957-D3535914B838}"/>
              </a:ext>
            </a:extLst>
          </p:cNvPr>
          <p:cNvSpPr>
            <a:spLocks noGrp="1"/>
          </p:cNvSpPr>
          <p:nvPr>
            <p:ph type="sldNum" sz="quarter" idx="12"/>
          </p:nvPr>
        </p:nvSpPr>
        <p:spPr/>
        <p:txBody>
          <a:bodyPr/>
          <a:lstStyle/>
          <a:p>
            <a:fld id="{D3A7C42F-E1E6-49C1-9CAE-19C8E36D9D5C}" type="slidenum">
              <a:rPr lang="en-GB" smtClean="0"/>
              <a:t>‹#›</a:t>
            </a:fld>
            <a:endParaRPr lang="en-GB"/>
          </a:p>
        </p:txBody>
      </p:sp>
    </p:spTree>
    <p:extLst>
      <p:ext uri="{BB962C8B-B14F-4D97-AF65-F5344CB8AC3E}">
        <p14:creationId xmlns:p14="http://schemas.microsoft.com/office/powerpoint/2010/main" val="14504069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25ECC-A603-538D-0102-9FB86C1F0F38}"/>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A7CE6923-C618-026D-4D4D-33BC7A23371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580FA04-212E-9F29-87BB-96FC92064500}"/>
              </a:ext>
            </a:extLst>
          </p:cNvPr>
          <p:cNvSpPr>
            <a:spLocks noGrp="1"/>
          </p:cNvSpPr>
          <p:nvPr>
            <p:ph type="dt" sz="half" idx="10"/>
          </p:nvPr>
        </p:nvSpPr>
        <p:spPr/>
        <p:txBody>
          <a:bodyPr/>
          <a:lstStyle/>
          <a:p>
            <a:fld id="{5C1F1C28-392D-4957-8A57-85FB3B5967B4}" type="datetime1">
              <a:rPr lang="en-GB" smtClean="0"/>
              <a:t>23/09/2024</a:t>
            </a:fld>
            <a:endParaRPr lang="en-GB"/>
          </a:p>
        </p:txBody>
      </p:sp>
      <p:sp>
        <p:nvSpPr>
          <p:cNvPr id="5" name="Footer Placeholder 4">
            <a:extLst>
              <a:ext uri="{FF2B5EF4-FFF2-40B4-BE49-F238E27FC236}">
                <a16:creationId xmlns:a16="http://schemas.microsoft.com/office/drawing/2014/main" id="{7904A7BA-F479-0B4B-046D-0034EFA74CE5}"/>
              </a:ext>
            </a:extLst>
          </p:cNvPr>
          <p:cNvSpPr>
            <a:spLocks noGrp="1"/>
          </p:cNvSpPr>
          <p:nvPr>
            <p:ph type="ftr" sz="quarter" idx="11"/>
          </p:nvPr>
        </p:nvSpPr>
        <p:spPr/>
        <p:txBody>
          <a:bodyPr/>
          <a:lstStyle/>
          <a:p>
            <a:r>
              <a:rPr lang="en-GB"/>
              <a:t>Embedded System</a:t>
            </a:r>
          </a:p>
        </p:txBody>
      </p:sp>
      <p:sp>
        <p:nvSpPr>
          <p:cNvPr id="6" name="Slide Number Placeholder 5">
            <a:extLst>
              <a:ext uri="{FF2B5EF4-FFF2-40B4-BE49-F238E27FC236}">
                <a16:creationId xmlns:a16="http://schemas.microsoft.com/office/drawing/2014/main" id="{44776739-0960-6383-1AE6-4C26A616B062}"/>
              </a:ext>
            </a:extLst>
          </p:cNvPr>
          <p:cNvSpPr>
            <a:spLocks noGrp="1"/>
          </p:cNvSpPr>
          <p:nvPr>
            <p:ph type="sldNum" sz="quarter" idx="12"/>
          </p:nvPr>
        </p:nvSpPr>
        <p:spPr/>
        <p:txBody>
          <a:bodyPr/>
          <a:lstStyle/>
          <a:p>
            <a:fld id="{D3A7C42F-E1E6-49C1-9CAE-19C8E36D9D5C}" type="slidenum">
              <a:rPr lang="en-GB" smtClean="0"/>
              <a:t>‹#›</a:t>
            </a:fld>
            <a:endParaRPr lang="en-GB"/>
          </a:p>
        </p:txBody>
      </p:sp>
    </p:spTree>
    <p:extLst>
      <p:ext uri="{BB962C8B-B14F-4D97-AF65-F5344CB8AC3E}">
        <p14:creationId xmlns:p14="http://schemas.microsoft.com/office/powerpoint/2010/main" val="27931034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16584-FEEC-07DE-2A5D-A7DBDA850630}"/>
              </a:ext>
            </a:extLst>
          </p:cNvPr>
          <p:cNvSpPr>
            <a:spLocks noGrp="1"/>
          </p:cNvSpPr>
          <p:nvPr>
            <p:ph type="title"/>
          </p:nvPr>
        </p:nvSpPr>
        <p:spPr>
          <a:xfrm>
            <a:off x="831852"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0CC7B6F9-52E7-B75A-5E8A-12F5A13E51FB}"/>
              </a:ext>
            </a:extLst>
          </p:cNvPr>
          <p:cNvSpPr>
            <a:spLocks noGrp="1"/>
          </p:cNvSpPr>
          <p:nvPr>
            <p:ph type="body" idx="1"/>
          </p:nvPr>
        </p:nvSpPr>
        <p:spPr>
          <a:xfrm>
            <a:off x="831852" y="4589464"/>
            <a:ext cx="10515600" cy="1500187"/>
          </a:xfrm>
        </p:spPr>
        <p:txBody>
          <a:bodyPr/>
          <a:lstStyle>
            <a:lvl1pPr marL="0" indent="0">
              <a:buNone/>
              <a:defRPr sz="2400">
                <a:solidFill>
                  <a:schemeClr val="tx1">
                    <a:tint val="82000"/>
                  </a:schemeClr>
                </a:solidFill>
              </a:defRPr>
            </a:lvl1pPr>
            <a:lvl2pPr marL="457206" indent="0">
              <a:buNone/>
              <a:defRPr sz="2000">
                <a:solidFill>
                  <a:schemeClr val="tx1">
                    <a:tint val="82000"/>
                  </a:schemeClr>
                </a:solidFill>
              </a:defRPr>
            </a:lvl2pPr>
            <a:lvl3pPr marL="914411" indent="0">
              <a:buNone/>
              <a:defRPr sz="1801">
                <a:solidFill>
                  <a:schemeClr val="tx1">
                    <a:tint val="82000"/>
                  </a:schemeClr>
                </a:solidFill>
              </a:defRPr>
            </a:lvl3pPr>
            <a:lvl4pPr marL="1371617" indent="0">
              <a:buNone/>
              <a:defRPr sz="1600">
                <a:solidFill>
                  <a:schemeClr val="tx1">
                    <a:tint val="82000"/>
                  </a:schemeClr>
                </a:solidFill>
              </a:defRPr>
            </a:lvl4pPr>
            <a:lvl5pPr marL="1828823" indent="0">
              <a:buNone/>
              <a:defRPr sz="1600">
                <a:solidFill>
                  <a:schemeClr val="tx1">
                    <a:tint val="82000"/>
                  </a:schemeClr>
                </a:solidFill>
              </a:defRPr>
            </a:lvl5pPr>
            <a:lvl6pPr marL="2286029" indent="0">
              <a:buNone/>
              <a:defRPr sz="1600">
                <a:solidFill>
                  <a:schemeClr val="tx1">
                    <a:tint val="82000"/>
                  </a:schemeClr>
                </a:solidFill>
              </a:defRPr>
            </a:lvl6pPr>
            <a:lvl7pPr marL="2743234" indent="0">
              <a:buNone/>
              <a:defRPr sz="1600">
                <a:solidFill>
                  <a:schemeClr val="tx1">
                    <a:tint val="82000"/>
                  </a:schemeClr>
                </a:solidFill>
              </a:defRPr>
            </a:lvl7pPr>
            <a:lvl8pPr marL="3200440" indent="0">
              <a:buNone/>
              <a:defRPr sz="1600">
                <a:solidFill>
                  <a:schemeClr val="tx1">
                    <a:tint val="82000"/>
                  </a:schemeClr>
                </a:solidFill>
              </a:defRPr>
            </a:lvl8pPr>
            <a:lvl9pPr marL="3657646"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C0C91C5-8DB9-E563-378F-727BEE2B203D}"/>
              </a:ext>
            </a:extLst>
          </p:cNvPr>
          <p:cNvSpPr>
            <a:spLocks noGrp="1"/>
          </p:cNvSpPr>
          <p:nvPr>
            <p:ph type="dt" sz="half" idx="10"/>
          </p:nvPr>
        </p:nvSpPr>
        <p:spPr/>
        <p:txBody>
          <a:bodyPr/>
          <a:lstStyle/>
          <a:p>
            <a:fld id="{72B37EE7-7E87-415A-B782-C70FE91BAFAC}" type="datetime1">
              <a:rPr lang="en-GB" smtClean="0"/>
              <a:t>23/09/2024</a:t>
            </a:fld>
            <a:endParaRPr lang="en-GB"/>
          </a:p>
        </p:txBody>
      </p:sp>
      <p:sp>
        <p:nvSpPr>
          <p:cNvPr id="5" name="Footer Placeholder 4">
            <a:extLst>
              <a:ext uri="{FF2B5EF4-FFF2-40B4-BE49-F238E27FC236}">
                <a16:creationId xmlns:a16="http://schemas.microsoft.com/office/drawing/2014/main" id="{B674E4BC-BD53-A0BB-441A-10FEDCFECE71}"/>
              </a:ext>
            </a:extLst>
          </p:cNvPr>
          <p:cNvSpPr>
            <a:spLocks noGrp="1"/>
          </p:cNvSpPr>
          <p:nvPr>
            <p:ph type="ftr" sz="quarter" idx="11"/>
          </p:nvPr>
        </p:nvSpPr>
        <p:spPr/>
        <p:txBody>
          <a:bodyPr/>
          <a:lstStyle/>
          <a:p>
            <a:r>
              <a:rPr lang="en-GB"/>
              <a:t>Embedded System</a:t>
            </a:r>
          </a:p>
        </p:txBody>
      </p:sp>
      <p:sp>
        <p:nvSpPr>
          <p:cNvPr id="6" name="Slide Number Placeholder 5">
            <a:extLst>
              <a:ext uri="{FF2B5EF4-FFF2-40B4-BE49-F238E27FC236}">
                <a16:creationId xmlns:a16="http://schemas.microsoft.com/office/drawing/2014/main" id="{63CBF2A9-17E7-D07C-46FB-5F437D4C4751}"/>
              </a:ext>
            </a:extLst>
          </p:cNvPr>
          <p:cNvSpPr>
            <a:spLocks noGrp="1"/>
          </p:cNvSpPr>
          <p:nvPr>
            <p:ph type="sldNum" sz="quarter" idx="12"/>
          </p:nvPr>
        </p:nvSpPr>
        <p:spPr/>
        <p:txBody>
          <a:bodyPr/>
          <a:lstStyle/>
          <a:p>
            <a:fld id="{D3A7C42F-E1E6-49C1-9CAE-19C8E36D9D5C}" type="slidenum">
              <a:rPr lang="en-GB" smtClean="0"/>
              <a:t>‹#›</a:t>
            </a:fld>
            <a:endParaRPr lang="en-GB"/>
          </a:p>
        </p:txBody>
      </p:sp>
    </p:spTree>
    <p:extLst>
      <p:ext uri="{BB962C8B-B14F-4D97-AF65-F5344CB8AC3E}">
        <p14:creationId xmlns:p14="http://schemas.microsoft.com/office/powerpoint/2010/main" val="14874827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85E99A-92DE-11CA-7393-2FA463EB6BB5}"/>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583B5C75-4D75-1B8C-835F-CA23BC5A3666}"/>
              </a:ext>
            </a:extLst>
          </p:cNvPr>
          <p:cNvSpPr>
            <a:spLocks noGrp="1"/>
          </p:cNvSpPr>
          <p:nvPr>
            <p:ph sz="half" idx="1"/>
          </p:nvPr>
        </p:nvSpPr>
        <p:spPr>
          <a:xfrm>
            <a:off x="838201"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9AC85C34-A59C-680C-E4A1-31AD01ACEE98}"/>
              </a:ext>
            </a:extLst>
          </p:cNvPr>
          <p:cNvSpPr>
            <a:spLocks noGrp="1"/>
          </p:cNvSpPr>
          <p:nvPr>
            <p:ph sz="half" idx="2"/>
          </p:nvPr>
        </p:nvSpPr>
        <p:spPr>
          <a:xfrm>
            <a:off x="6172201"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DC44597A-5E0F-0B6A-1BE1-E76CDBC12188}"/>
              </a:ext>
            </a:extLst>
          </p:cNvPr>
          <p:cNvSpPr>
            <a:spLocks noGrp="1"/>
          </p:cNvSpPr>
          <p:nvPr>
            <p:ph type="dt" sz="half" idx="10"/>
          </p:nvPr>
        </p:nvSpPr>
        <p:spPr/>
        <p:txBody>
          <a:bodyPr/>
          <a:lstStyle/>
          <a:p>
            <a:fld id="{9D68CCC6-70A3-44B0-A4CE-8EFEADB2FAF1}" type="datetime1">
              <a:rPr lang="en-GB" smtClean="0"/>
              <a:t>23/09/2024</a:t>
            </a:fld>
            <a:endParaRPr lang="en-GB"/>
          </a:p>
        </p:txBody>
      </p:sp>
      <p:sp>
        <p:nvSpPr>
          <p:cNvPr id="6" name="Footer Placeholder 5">
            <a:extLst>
              <a:ext uri="{FF2B5EF4-FFF2-40B4-BE49-F238E27FC236}">
                <a16:creationId xmlns:a16="http://schemas.microsoft.com/office/drawing/2014/main" id="{E4F9B519-1BDD-F32D-17F9-423D1D8748E7}"/>
              </a:ext>
            </a:extLst>
          </p:cNvPr>
          <p:cNvSpPr>
            <a:spLocks noGrp="1"/>
          </p:cNvSpPr>
          <p:nvPr>
            <p:ph type="ftr" sz="quarter" idx="11"/>
          </p:nvPr>
        </p:nvSpPr>
        <p:spPr/>
        <p:txBody>
          <a:bodyPr/>
          <a:lstStyle/>
          <a:p>
            <a:r>
              <a:rPr lang="en-GB"/>
              <a:t>Embedded System</a:t>
            </a:r>
          </a:p>
        </p:txBody>
      </p:sp>
      <p:sp>
        <p:nvSpPr>
          <p:cNvPr id="7" name="Slide Number Placeholder 6">
            <a:extLst>
              <a:ext uri="{FF2B5EF4-FFF2-40B4-BE49-F238E27FC236}">
                <a16:creationId xmlns:a16="http://schemas.microsoft.com/office/drawing/2014/main" id="{B5B624D0-2373-9DF1-331D-E488DFF534CA}"/>
              </a:ext>
            </a:extLst>
          </p:cNvPr>
          <p:cNvSpPr>
            <a:spLocks noGrp="1"/>
          </p:cNvSpPr>
          <p:nvPr>
            <p:ph type="sldNum" sz="quarter" idx="12"/>
          </p:nvPr>
        </p:nvSpPr>
        <p:spPr/>
        <p:txBody>
          <a:bodyPr/>
          <a:lstStyle/>
          <a:p>
            <a:fld id="{D3A7C42F-E1E6-49C1-9CAE-19C8E36D9D5C}" type="slidenum">
              <a:rPr lang="en-GB" smtClean="0"/>
              <a:t>‹#›</a:t>
            </a:fld>
            <a:endParaRPr lang="en-GB"/>
          </a:p>
        </p:txBody>
      </p:sp>
    </p:spTree>
    <p:extLst>
      <p:ext uri="{BB962C8B-B14F-4D97-AF65-F5344CB8AC3E}">
        <p14:creationId xmlns:p14="http://schemas.microsoft.com/office/powerpoint/2010/main" val="18605577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610DC-044B-890B-8291-40FFEBE21EFE}"/>
              </a:ext>
            </a:extLst>
          </p:cNvPr>
          <p:cNvSpPr>
            <a:spLocks noGrp="1"/>
          </p:cNvSpPr>
          <p:nvPr>
            <p:ph type="title"/>
          </p:nvPr>
        </p:nvSpPr>
        <p:spPr>
          <a:xfrm>
            <a:off x="839789"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D6A0CF0E-5EA3-D6A7-3DB6-B4EC24D0050F}"/>
              </a:ext>
            </a:extLst>
          </p:cNvPr>
          <p:cNvSpPr>
            <a:spLocks noGrp="1"/>
          </p:cNvSpPr>
          <p:nvPr>
            <p:ph type="body" idx="1"/>
          </p:nvPr>
        </p:nvSpPr>
        <p:spPr>
          <a:xfrm>
            <a:off x="839789" y="1681163"/>
            <a:ext cx="5157787" cy="823912"/>
          </a:xfrm>
        </p:spPr>
        <p:txBody>
          <a:bodyPr anchor="b"/>
          <a:lstStyle>
            <a:lvl1pPr marL="0" indent="0">
              <a:buNone/>
              <a:defRPr sz="2400" b="1"/>
            </a:lvl1pPr>
            <a:lvl2pPr marL="457206" indent="0">
              <a:buNone/>
              <a:defRPr sz="2000" b="1"/>
            </a:lvl2pPr>
            <a:lvl3pPr marL="914411" indent="0">
              <a:buNone/>
              <a:defRPr sz="1801" b="1"/>
            </a:lvl3pPr>
            <a:lvl4pPr marL="1371617" indent="0">
              <a:buNone/>
              <a:defRPr sz="1600" b="1"/>
            </a:lvl4pPr>
            <a:lvl5pPr marL="1828823" indent="0">
              <a:buNone/>
              <a:defRPr sz="1600" b="1"/>
            </a:lvl5pPr>
            <a:lvl6pPr marL="2286029" indent="0">
              <a:buNone/>
              <a:defRPr sz="1600" b="1"/>
            </a:lvl6pPr>
            <a:lvl7pPr marL="2743234" indent="0">
              <a:buNone/>
              <a:defRPr sz="1600" b="1"/>
            </a:lvl7pPr>
            <a:lvl8pPr marL="3200440" indent="0">
              <a:buNone/>
              <a:defRPr sz="1600" b="1"/>
            </a:lvl8pPr>
            <a:lvl9pPr marL="3657646"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E7B3583-BAB8-31BB-EFE0-681D3451D790}"/>
              </a:ext>
            </a:extLst>
          </p:cNvPr>
          <p:cNvSpPr>
            <a:spLocks noGrp="1"/>
          </p:cNvSpPr>
          <p:nvPr>
            <p:ph sz="half" idx="2"/>
          </p:nvPr>
        </p:nvSpPr>
        <p:spPr>
          <a:xfrm>
            <a:off x="839789" y="2505076"/>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08AA7D84-53EA-7EB6-401C-0B71E7B582A2}"/>
              </a:ext>
            </a:extLst>
          </p:cNvPr>
          <p:cNvSpPr>
            <a:spLocks noGrp="1"/>
          </p:cNvSpPr>
          <p:nvPr>
            <p:ph type="body" sz="quarter" idx="3"/>
          </p:nvPr>
        </p:nvSpPr>
        <p:spPr>
          <a:xfrm>
            <a:off x="6172202" y="1681163"/>
            <a:ext cx="5183188" cy="823912"/>
          </a:xfrm>
        </p:spPr>
        <p:txBody>
          <a:bodyPr anchor="b"/>
          <a:lstStyle>
            <a:lvl1pPr marL="0" indent="0">
              <a:buNone/>
              <a:defRPr sz="2400" b="1"/>
            </a:lvl1pPr>
            <a:lvl2pPr marL="457206" indent="0">
              <a:buNone/>
              <a:defRPr sz="2000" b="1"/>
            </a:lvl2pPr>
            <a:lvl3pPr marL="914411" indent="0">
              <a:buNone/>
              <a:defRPr sz="1801" b="1"/>
            </a:lvl3pPr>
            <a:lvl4pPr marL="1371617" indent="0">
              <a:buNone/>
              <a:defRPr sz="1600" b="1"/>
            </a:lvl4pPr>
            <a:lvl5pPr marL="1828823" indent="0">
              <a:buNone/>
              <a:defRPr sz="1600" b="1"/>
            </a:lvl5pPr>
            <a:lvl6pPr marL="2286029" indent="0">
              <a:buNone/>
              <a:defRPr sz="1600" b="1"/>
            </a:lvl6pPr>
            <a:lvl7pPr marL="2743234" indent="0">
              <a:buNone/>
              <a:defRPr sz="1600" b="1"/>
            </a:lvl7pPr>
            <a:lvl8pPr marL="3200440" indent="0">
              <a:buNone/>
              <a:defRPr sz="1600" b="1"/>
            </a:lvl8pPr>
            <a:lvl9pPr marL="3657646"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FA91B2E-4C69-BF3F-342E-BB82B9837F51}"/>
              </a:ext>
            </a:extLst>
          </p:cNvPr>
          <p:cNvSpPr>
            <a:spLocks noGrp="1"/>
          </p:cNvSpPr>
          <p:nvPr>
            <p:ph sz="quarter" idx="4"/>
          </p:nvPr>
        </p:nvSpPr>
        <p:spPr>
          <a:xfrm>
            <a:off x="6172202" y="2505076"/>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5E7A8106-5A8A-FD09-D798-5984A361EF5F}"/>
              </a:ext>
            </a:extLst>
          </p:cNvPr>
          <p:cNvSpPr>
            <a:spLocks noGrp="1"/>
          </p:cNvSpPr>
          <p:nvPr>
            <p:ph type="dt" sz="half" idx="10"/>
          </p:nvPr>
        </p:nvSpPr>
        <p:spPr/>
        <p:txBody>
          <a:bodyPr/>
          <a:lstStyle/>
          <a:p>
            <a:fld id="{4A00F6EB-B00F-4EB5-B664-B07BE420A414}" type="datetime1">
              <a:rPr lang="en-GB" smtClean="0"/>
              <a:t>23/09/2024</a:t>
            </a:fld>
            <a:endParaRPr lang="en-GB"/>
          </a:p>
        </p:txBody>
      </p:sp>
      <p:sp>
        <p:nvSpPr>
          <p:cNvPr id="8" name="Footer Placeholder 7">
            <a:extLst>
              <a:ext uri="{FF2B5EF4-FFF2-40B4-BE49-F238E27FC236}">
                <a16:creationId xmlns:a16="http://schemas.microsoft.com/office/drawing/2014/main" id="{1604A957-FB45-6BC3-BF2F-2F543C55FEB4}"/>
              </a:ext>
            </a:extLst>
          </p:cNvPr>
          <p:cNvSpPr>
            <a:spLocks noGrp="1"/>
          </p:cNvSpPr>
          <p:nvPr>
            <p:ph type="ftr" sz="quarter" idx="11"/>
          </p:nvPr>
        </p:nvSpPr>
        <p:spPr/>
        <p:txBody>
          <a:bodyPr/>
          <a:lstStyle/>
          <a:p>
            <a:r>
              <a:rPr lang="en-GB"/>
              <a:t>Embedded System</a:t>
            </a:r>
          </a:p>
        </p:txBody>
      </p:sp>
      <p:sp>
        <p:nvSpPr>
          <p:cNvPr id="9" name="Slide Number Placeholder 8">
            <a:extLst>
              <a:ext uri="{FF2B5EF4-FFF2-40B4-BE49-F238E27FC236}">
                <a16:creationId xmlns:a16="http://schemas.microsoft.com/office/drawing/2014/main" id="{0275970C-A5AE-F3FC-E79C-DFA22564608D}"/>
              </a:ext>
            </a:extLst>
          </p:cNvPr>
          <p:cNvSpPr>
            <a:spLocks noGrp="1"/>
          </p:cNvSpPr>
          <p:nvPr>
            <p:ph type="sldNum" sz="quarter" idx="12"/>
          </p:nvPr>
        </p:nvSpPr>
        <p:spPr/>
        <p:txBody>
          <a:bodyPr/>
          <a:lstStyle/>
          <a:p>
            <a:fld id="{D3A7C42F-E1E6-49C1-9CAE-19C8E36D9D5C}" type="slidenum">
              <a:rPr lang="en-GB" smtClean="0"/>
              <a:t>‹#›</a:t>
            </a:fld>
            <a:endParaRPr lang="en-GB"/>
          </a:p>
        </p:txBody>
      </p:sp>
    </p:spTree>
    <p:extLst>
      <p:ext uri="{BB962C8B-B14F-4D97-AF65-F5344CB8AC3E}">
        <p14:creationId xmlns:p14="http://schemas.microsoft.com/office/powerpoint/2010/main" val="39150764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59EBF6-88E7-5374-5E68-1A1719F47915}"/>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263C7A58-8664-6EB5-1D34-79FC6FB1B5C7}"/>
              </a:ext>
            </a:extLst>
          </p:cNvPr>
          <p:cNvSpPr>
            <a:spLocks noGrp="1"/>
          </p:cNvSpPr>
          <p:nvPr>
            <p:ph type="dt" sz="half" idx="10"/>
          </p:nvPr>
        </p:nvSpPr>
        <p:spPr/>
        <p:txBody>
          <a:bodyPr/>
          <a:lstStyle/>
          <a:p>
            <a:fld id="{B3EF72CC-CD7C-4775-985F-CD5EA5595F27}" type="datetime1">
              <a:rPr lang="en-GB" smtClean="0"/>
              <a:t>23/09/2024</a:t>
            </a:fld>
            <a:endParaRPr lang="en-GB"/>
          </a:p>
        </p:txBody>
      </p:sp>
      <p:sp>
        <p:nvSpPr>
          <p:cNvPr id="4" name="Footer Placeholder 3">
            <a:extLst>
              <a:ext uri="{FF2B5EF4-FFF2-40B4-BE49-F238E27FC236}">
                <a16:creationId xmlns:a16="http://schemas.microsoft.com/office/drawing/2014/main" id="{EBC65F99-4457-4FC1-CED2-C30C17C61D0E}"/>
              </a:ext>
            </a:extLst>
          </p:cNvPr>
          <p:cNvSpPr>
            <a:spLocks noGrp="1"/>
          </p:cNvSpPr>
          <p:nvPr>
            <p:ph type="ftr" sz="quarter" idx="11"/>
          </p:nvPr>
        </p:nvSpPr>
        <p:spPr/>
        <p:txBody>
          <a:bodyPr/>
          <a:lstStyle/>
          <a:p>
            <a:r>
              <a:rPr lang="en-GB"/>
              <a:t>Embedded System</a:t>
            </a:r>
          </a:p>
        </p:txBody>
      </p:sp>
      <p:sp>
        <p:nvSpPr>
          <p:cNvPr id="5" name="Slide Number Placeholder 4">
            <a:extLst>
              <a:ext uri="{FF2B5EF4-FFF2-40B4-BE49-F238E27FC236}">
                <a16:creationId xmlns:a16="http://schemas.microsoft.com/office/drawing/2014/main" id="{7443FF18-4B16-59B6-CCC1-86C78A424770}"/>
              </a:ext>
            </a:extLst>
          </p:cNvPr>
          <p:cNvSpPr>
            <a:spLocks noGrp="1"/>
          </p:cNvSpPr>
          <p:nvPr>
            <p:ph type="sldNum" sz="quarter" idx="12"/>
          </p:nvPr>
        </p:nvSpPr>
        <p:spPr/>
        <p:txBody>
          <a:bodyPr/>
          <a:lstStyle/>
          <a:p>
            <a:fld id="{D3A7C42F-E1E6-49C1-9CAE-19C8E36D9D5C}" type="slidenum">
              <a:rPr lang="en-GB" smtClean="0"/>
              <a:t>‹#›</a:t>
            </a:fld>
            <a:endParaRPr lang="en-GB"/>
          </a:p>
        </p:txBody>
      </p:sp>
    </p:spTree>
    <p:extLst>
      <p:ext uri="{BB962C8B-B14F-4D97-AF65-F5344CB8AC3E}">
        <p14:creationId xmlns:p14="http://schemas.microsoft.com/office/powerpoint/2010/main" val="27466398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0920CA1-1B91-8398-CEE3-5ED1F421BF98}"/>
              </a:ext>
            </a:extLst>
          </p:cNvPr>
          <p:cNvSpPr>
            <a:spLocks noGrp="1"/>
          </p:cNvSpPr>
          <p:nvPr>
            <p:ph type="dt" sz="half" idx="10"/>
          </p:nvPr>
        </p:nvSpPr>
        <p:spPr/>
        <p:txBody>
          <a:bodyPr/>
          <a:lstStyle/>
          <a:p>
            <a:fld id="{70D7279C-D1B7-4180-9169-B04B1B3B4D20}" type="datetime1">
              <a:rPr lang="en-GB" smtClean="0"/>
              <a:t>23/09/2024</a:t>
            </a:fld>
            <a:endParaRPr lang="en-GB"/>
          </a:p>
        </p:txBody>
      </p:sp>
      <p:sp>
        <p:nvSpPr>
          <p:cNvPr id="3" name="Footer Placeholder 2">
            <a:extLst>
              <a:ext uri="{FF2B5EF4-FFF2-40B4-BE49-F238E27FC236}">
                <a16:creationId xmlns:a16="http://schemas.microsoft.com/office/drawing/2014/main" id="{40EF603E-4510-46BF-F404-7BBDC9842C6E}"/>
              </a:ext>
            </a:extLst>
          </p:cNvPr>
          <p:cNvSpPr>
            <a:spLocks noGrp="1"/>
          </p:cNvSpPr>
          <p:nvPr>
            <p:ph type="ftr" sz="quarter" idx="11"/>
          </p:nvPr>
        </p:nvSpPr>
        <p:spPr/>
        <p:txBody>
          <a:bodyPr/>
          <a:lstStyle/>
          <a:p>
            <a:r>
              <a:rPr lang="en-GB"/>
              <a:t>Embedded System</a:t>
            </a:r>
          </a:p>
        </p:txBody>
      </p:sp>
      <p:sp>
        <p:nvSpPr>
          <p:cNvPr id="4" name="Slide Number Placeholder 3">
            <a:extLst>
              <a:ext uri="{FF2B5EF4-FFF2-40B4-BE49-F238E27FC236}">
                <a16:creationId xmlns:a16="http://schemas.microsoft.com/office/drawing/2014/main" id="{AD918478-9338-9C4A-6798-424300E9C5F6}"/>
              </a:ext>
            </a:extLst>
          </p:cNvPr>
          <p:cNvSpPr>
            <a:spLocks noGrp="1"/>
          </p:cNvSpPr>
          <p:nvPr>
            <p:ph type="sldNum" sz="quarter" idx="12"/>
          </p:nvPr>
        </p:nvSpPr>
        <p:spPr/>
        <p:txBody>
          <a:bodyPr/>
          <a:lstStyle/>
          <a:p>
            <a:fld id="{D3A7C42F-E1E6-49C1-9CAE-19C8E36D9D5C}" type="slidenum">
              <a:rPr lang="en-GB" smtClean="0"/>
              <a:t>‹#›</a:t>
            </a:fld>
            <a:endParaRPr lang="en-GB"/>
          </a:p>
        </p:txBody>
      </p:sp>
    </p:spTree>
    <p:extLst>
      <p:ext uri="{BB962C8B-B14F-4D97-AF65-F5344CB8AC3E}">
        <p14:creationId xmlns:p14="http://schemas.microsoft.com/office/powerpoint/2010/main" val="16249065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2964C5-D2E2-62F3-91E9-5189D97285F4}"/>
              </a:ext>
            </a:extLst>
          </p:cNvPr>
          <p:cNvSpPr>
            <a:spLocks noGrp="1"/>
          </p:cNvSpPr>
          <p:nvPr>
            <p:ph type="title"/>
          </p:nvPr>
        </p:nvSpPr>
        <p:spPr>
          <a:xfrm>
            <a:off x="839790" y="457200"/>
            <a:ext cx="3932236"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0EF0C3E4-094C-BDE1-0D9B-BA1DB3E15F52}"/>
              </a:ext>
            </a:extLst>
          </p:cNvPr>
          <p:cNvSpPr>
            <a:spLocks noGrp="1"/>
          </p:cNvSpPr>
          <p:nvPr>
            <p:ph idx="1"/>
          </p:nvPr>
        </p:nvSpPr>
        <p:spPr>
          <a:xfrm>
            <a:off x="5183188" y="987425"/>
            <a:ext cx="6172201"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C88F0C6A-7782-B692-3346-472EDD8175FB}"/>
              </a:ext>
            </a:extLst>
          </p:cNvPr>
          <p:cNvSpPr>
            <a:spLocks noGrp="1"/>
          </p:cNvSpPr>
          <p:nvPr>
            <p:ph type="body" sz="half" idx="2"/>
          </p:nvPr>
        </p:nvSpPr>
        <p:spPr>
          <a:xfrm>
            <a:off x="839790" y="2057400"/>
            <a:ext cx="3932236" cy="3811588"/>
          </a:xfrm>
        </p:spPr>
        <p:txBody>
          <a:bodyPr/>
          <a:lstStyle>
            <a:lvl1pPr marL="0" indent="0">
              <a:buNone/>
              <a:defRPr sz="1600"/>
            </a:lvl1pPr>
            <a:lvl2pPr marL="457206" indent="0">
              <a:buNone/>
              <a:defRPr sz="1401"/>
            </a:lvl2pPr>
            <a:lvl3pPr marL="914411" indent="0">
              <a:buNone/>
              <a:defRPr sz="1200"/>
            </a:lvl3pPr>
            <a:lvl4pPr marL="1371617" indent="0">
              <a:buNone/>
              <a:defRPr sz="1001"/>
            </a:lvl4pPr>
            <a:lvl5pPr marL="1828823" indent="0">
              <a:buNone/>
              <a:defRPr sz="1001"/>
            </a:lvl5pPr>
            <a:lvl6pPr marL="2286029" indent="0">
              <a:buNone/>
              <a:defRPr sz="1001"/>
            </a:lvl6pPr>
            <a:lvl7pPr marL="2743234" indent="0">
              <a:buNone/>
              <a:defRPr sz="1001"/>
            </a:lvl7pPr>
            <a:lvl8pPr marL="3200440" indent="0">
              <a:buNone/>
              <a:defRPr sz="1001"/>
            </a:lvl8pPr>
            <a:lvl9pPr marL="3657646" indent="0">
              <a:buNone/>
              <a:defRPr sz="1001"/>
            </a:lvl9pPr>
          </a:lstStyle>
          <a:p>
            <a:pPr lvl="0"/>
            <a:r>
              <a:rPr lang="en-US"/>
              <a:t>Click to edit Master text styles</a:t>
            </a:r>
          </a:p>
        </p:txBody>
      </p:sp>
      <p:sp>
        <p:nvSpPr>
          <p:cNvPr id="5" name="Date Placeholder 4">
            <a:extLst>
              <a:ext uri="{FF2B5EF4-FFF2-40B4-BE49-F238E27FC236}">
                <a16:creationId xmlns:a16="http://schemas.microsoft.com/office/drawing/2014/main" id="{EE4F23BD-8FDC-0F41-32B7-CE59CBFD701F}"/>
              </a:ext>
            </a:extLst>
          </p:cNvPr>
          <p:cNvSpPr>
            <a:spLocks noGrp="1"/>
          </p:cNvSpPr>
          <p:nvPr>
            <p:ph type="dt" sz="half" idx="10"/>
          </p:nvPr>
        </p:nvSpPr>
        <p:spPr/>
        <p:txBody>
          <a:bodyPr/>
          <a:lstStyle/>
          <a:p>
            <a:fld id="{5EF4EF7A-2BB2-466D-B603-C3E6DCB3FBF0}" type="datetime1">
              <a:rPr lang="en-GB" smtClean="0"/>
              <a:t>23/09/2024</a:t>
            </a:fld>
            <a:endParaRPr lang="en-GB"/>
          </a:p>
        </p:txBody>
      </p:sp>
      <p:sp>
        <p:nvSpPr>
          <p:cNvPr id="6" name="Footer Placeholder 5">
            <a:extLst>
              <a:ext uri="{FF2B5EF4-FFF2-40B4-BE49-F238E27FC236}">
                <a16:creationId xmlns:a16="http://schemas.microsoft.com/office/drawing/2014/main" id="{F9C3646B-7B6D-43F5-FFEC-099F976F539B}"/>
              </a:ext>
            </a:extLst>
          </p:cNvPr>
          <p:cNvSpPr>
            <a:spLocks noGrp="1"/>
          </p:cNvSpPr>
          <p:nvPr>
            <p:ph type="ftr" sz="quarter" idx="11"/>
          </p:nvPr>
        </p:nvSpPr>
        <p:spPr/>
        <p:txBody>
          <a:bodyPr/>
          <a:lstStyle/>
          <a:p>
            <a:r>
              <a:rPr lang="en-GB"/>
              <a:t>Embedded System</a:t>
            </a:r>
          </a:p>
        </p:txBody>
      </p:sp>
      <p:sp>
        <p:nvSpPr>
          <p:cNvPr id="7" name="Slide Number Placeholder 6">
            <a:extLst>
              <a:ext uri="{FF2B5EF4-FFF2-40B4-BE49-F238E27FC236}">
                <a16:creationId xmlns:a16="http://schemas.microsoft.com/office/drawing/2014/main" id="{157DD204-2E2F-91EA-D5DE-E8EA22560A5D}"/>
              </a:ext>
            </a:extLst>
          </p:cNvPr>
          <p:cNvSpPr>
            <a:spLocks noGrp="1"/>
          </p:cNvSpPr>
          <p:nvPr>
            <p:ph type="sldNum" sz="quarter" idx="12"/>
          </p:nvPr>
        </p:nvSpPr>
        <p:spPr/>
        <p:txBody>
          <a:bodyPr/>
          <a:lstStyle/>
          <a:p>
            <a:fld id="{D3A7C42F-E1E6-49C1-9CAE-19C8E36D9D5C}" type="slidenum">
              <a:rPr lang="en-GB" smtClean="0"/>
              <a:t>‹#›</a:t>
            </a:fld>
            <a:endParaRPr lang="en-GB"/>
          </a:p>
        </p:txBody>
      </p:sp>
    </p:spTree>
    <p:extLst>
      <p:ext uri="{BB962C8B-B14F-4D97-AF65-F5344CB8AC3E}">
        <p14:creationId xmlns:p14="http://schemas.microsoft.com/office/powerpoint/2010/main" val="4564131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C7EFD2-36F9-38B4-5163-7804051FF589}"/>
              </a:ext>
            </a:extLst>
          </p:cNvPr>
          <p:cNvSpPr>
            <a:spLocks noGrp="1"/>
          </p:cNvSpPr>
          <p:nvPr>
            <p:ph type="title"/>
          </p:nvPr>
        </p:nvSpPr>
        <p:spPr>
          <a:xfrm>
            <a:off x="839790" y="457200"/>
            <a:ext cx="3932236"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A9A088F4-738C-79D8-9FF2-DE6DA052D0CA}"/>
              </a:ext>
            </a:extLst>
          </p:cNvPr>
          <p:cNvSpPr>
            <a:spLocks noGrp="1"/>
          </p:cNvSpPr>
          <p:nvPr>
            <p:ph type="pic" idx="1"/>
          </p:nvPr>
        </p:nvSpPr>
        <p:spPr>
          <a:xfrm>
            <a:off x="5183188" y="987425"/>
            <a:ext cx="6172201" cy="4873625"/>
          </a:xfrm>
        </p:spPr>
        <p:txBody>
          <a:bodyPr/>
          <a:lstStyle>
            <a:lvl1pPr marL="0" indent="0">
              <a:buNone/>
              <a:defRPr sz="3200"/>
            </a:lvl1pPr>
            <a:lvl2pPr marL="457206" indent="0">
              <a:buNone/>
              <a:defRPr sz="2800"/>
            </a:lvl2pPr>
            <a:lvl3pPr marL="914411" indent="0">
              <a:buNone/>
              <a:defRPr sz="2400"/>
            </a:lvl3pPr>
            <a:lvl4pPr marL="1371617" indent="0">
              <a:buNone/>
              <a:defRPr sz="2000"/>
            </a:lvl4pPr>
            <a:lvl5pPr marL="1828823" indent="0">
              <a:buNone/>
              <a:defRPr sz="2000"/>
            </a:lvl5pPr>
            <a:lvl6pPr marL="2286029" indent="0">
              <a:buNone/>
              <a:defRPr sz="2000"/>
            </a:lvl6pPr>
            <a:lvl7pPr marL="2743234" indent="0">
              <a:buNone/>
              <a:defRPr sz="2000"/>
            </a:lvl7pPr>
            <a:lvl8pPr marL="3200440" indent="0">
              <a:buNone/>
              <a:defRPr sz="2000"/>
            </a:lvl8pPr>
            <a:lvl9pPr marL="3657646" indent="0">
              <a:buNone/>
              <a:defRPr sz="2000"/>
            </a:lvl9pPr>
          </a:lstStyle>
          <a:p>
            <a:endParaRPr lang="en-GB"/>
          </a:p>
        </p:txBody>
      </p:sp>
      <p:sp>
        <p:nvSpPr>
          <p:cNvPr id="4" name="Text Placeholder 3">
            <a:extLst>
              <a:ext uri="{FF2B5EF4-FFF2-40B4-BE49-F238E27FC236}">
                <a16:creationId xmlns:a16="http://schemas.microsoft.com/office/drawing/2014/main" id="{BDDA3E7E-D371-0A63-0C99-8799244FE602}"/>
              </a:ext>
            </a:extLst>
          </p:cNvPr>
          <p:cNvSpPr>
            <a:spLocks noGrp="1"/>
          </p:cNvSpPr>
          <p:nvPr>
            <p:ph type="body" sz="half" idx="2"/>
          </p:nvPr>
        </p:nvSpPr>
        <p:spPr>
          <a:xfrm>
            <a:off x="839790" y="2057400"/>
            <a:ext cx="3932236" cy="3811588"/>
          </a:xfrm>
        </p:spPr>
        <p:txBody>
          <a:bodyPr/>
          <a:lstStyle>
            <a:lvl1pPr marL="0" indent="0">
              <a:buNone/>
              <a:defRPr sz="1600"/>
            </a:lvl1pPr>
            <a:lvl2pPr marL="457206" indent="0">
              <a:buNone/>
              <a:defRPr sz="1401"/>
            </a:lvl2pPr>
            <a:lvl3pPr marL="914411" indent="0">
              <a:buNone/>
              <a:defRPr sz="1200"/>
            </a:lvl3pPr>
            <a:lvl4pPr marL="1371617" indent="0">
              <a:buNone/>
              <a:defRPr sz="1001"/>
            </a:lvl4pPr>
            <a:lvl5pPr marL="1828823" indent="0">
              <a:buNone/>
              <a:defRPr sz="1001"/>
            </a:lvl5pPr>
            <a:lvl6pPr marL="2286029" indent="0">
              <a:buNone/>
              <a:defRPr sz="1001"/>
            </a:lvl6pPr>
            <a:lvl7pPr marL="2743234" indent="0">
              <a:buNone/>
              <a:defRPr sz="1001"/>
            </a:lvl7pPr>
            <a:lvl8pPr marL="3200440" indent="0">
              <a:buNone/>
              <a:defRPr sz="1001"/>
            </a:lvl8pPr>
            <a:lvl9pPr marL="3657646" indent="0">
              <a:buNone/>
              <a:defRPr sz="1001"/>
            </a:lvl9pPr>
          </a:lstStyle>
          <a:p>
            <a:pPr lvl="0"/>
            <a:r>
              <a:rPr lang="en-US"/>
              <a:t>Click to edit Master text styles</a:t>
            </a:r>
          </a:p>
        </p:txBody>
      </p:sp>
      <p:sp>
        <p:nvSpPr>
          <p:cNvPr id="5" name="Date Placeholder 4">
            <a:extLst>
              <a:ext uri="{FF2B5EF4-FFF2-40B4-BE49-F238E27FC236}">
                <a16:creationId xmlns:a16="http://schemas.microsoft.com/office/drawing/2014/main" id="{9287C475-94E0-3025-D3B6-6C0261CEFE18}"/>
              </a:ext>
            </a:extLst>
          </p:cNvPr>
          <p:cNvSpPr>
            <a:spLocks noGrp="1"/>
          </p:cNvSpPr>
          <p:nvPr>
            <p:ph type="dt" sz="half" idx="10"/>
          </p:nvPr>
        </p:nvSpPr>
        <p:spPr/>
        <p:txBody>
          <a:bodyPr/>
          <a:lstStyle/>
          <a:p>
            <a:fld id="{AE403325-1873-4111-B55B-0CFD58151B7A}" type="datetime1">
              <a:rPr lang="en-GB" smtClean="0"/>
              <a:t>23/09/2024</a:t>
            </a:fld>
            <a:endParaRPr lang="en-GB"/>
          </a:p>
        </p:txBody>
      </p:sp>
      <p:sp>
        <p:nvSpPr>
          <p:cNvPr id="6" name="Footer Placeholder 5">
            <a:extLst>
              <a:ext uri="{FF2B5EF4-FFF2-40B4-BE49-F238E27FC236}">
                <a16:creationId xmlns:a16="http://schemas.microsoft.com/office/drawing/2014/main" id="{E56AAD4E-2C79-3DD5-4834-FCE64C8078A1}"/>
              </a:ext>
            </a:extLst>
          </p:cNvPr>
          <p:cNvSpPr>
            <a:spLocks noGrp="1"/>
          </p:cNvSpPr>
          <p:nvPr>
            <p:ph type="ftr" sz="quarter" idx="11"/>
          </p:nvPr>
        </p:nvSpPr>
        <p:spPr/>
        <p:txBody>
          <a:bodyPr/>
          <a:lstStyle/>
          <a:p>
            <a:r>
              <a:rPr lang="en-GB"/>
              <a:t>Embedded System</a:t>
            </a:r>
          </a:p>
        </p:txBody>
      </p:sp>
      <p:sp>
        <p:nvSpPr>
          <p:cNvPr id="7" name="Slide Number Placeholder 6">
            <a:extLst>
              <a:ext uri="{FF2B5EF4-FFF2-40B4-BE49-F238E27FC236}">
                <a16:creationId xmlns:a16="http://schemas.microsoft.com/office/drawing/2014/main" id="{12AD35C1-A53A-1B37-EFCC-4D2172669509}"/>
              </a:ext>
            </a:extLst>
          </p:cNvPr>
          <p:cNvSpPr>
            <a:spLocks noGrp="1"/>
          </p:cNvSpPr>
          <p:nvPr>
            <p:ph type="sldNum" sz="quarter" idx="12"/>
          </p:nvPr>
        </p:nvSpPr>
        <p:spPr/>
        <p:txBody>
          <a:bodyPr/>
          <a:lstStyle/>
          <a:p>
            <a:fld id="{D3A7C42F-E1E6-49C1-9CAE-19C8E36D9D5C}" type="slidenum">
              <a:rPr lang="en-GB" smtClean="0"/>
              <a:t>‹#›</a:t>
            </a:fld>
            <a:endParaRPr lang="en-GB"/>
          </a:p>
        </p:txBody>
      </p:sp>
    </p:spTree>
    <p:extLst>
      <p:ext uri="{BB962C8B-B14F-4D97-AF65-F5344CB8AC3E}">
        <p14:creationId xmlns:p14="http://schemas.microsoft.com/office/powerpoint/2010/main" val="40304521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C142128-8334-D39F-7B5D-91560FF85B90}"/>
              </a:ext>
            </a:extLst>
          </p:cNvPr>
          <p:cNvSpPr>
            <a:spLocks noGrp="1"/>
          </p:cNvSpPr>
          <p:nvPr>
            <p:ph type="title"/>
          </p:nvPr>
        </p:nvSpPr>
        <p:spPr>
          <a:xfrm>
            <a:off x="838202"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643E6203-AACD-9124-4CAF-F937B90F0FB1}"/>
              </a:ext>
            </a:extLst>
          </p:cNvPr>
          <p:cNvSpPr>
            <a:spLocks noGrp="1"/>
          </p:cNvSpPr>
          <p:nvPr>
            <p:ph type="body" idx="1"/>
          </p:nvPr>
        </p:nvSpPr>
        <p:spPr>
          <a:xfrm>
            <a:off x="838202"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5C7EA24C-2E4D-8017-1E74-C1F0AD3DA08F}"/>
              </a:ext>
            </a:extLst>
          </p:cNvPr>
          <p:cNvSpPr>
            <a:spLocks noGrp="1"/>
          </p:cNvSpPr>
          <p:nvPr>
            <p:ph type="dt" sz="half" idx="2"/>
          </p:nvPr>
        </p:nvSpPr>
        <p:spPr>
          <a:xfrm>
            <a:off x="838201" y="6356351"/>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135E17E6-9482-42C0-A5DA-D32EC5555647}" type="datetime1">
              <a:rPr lang="en-GB" smtClean="0"/>
              <a:t>23/09/2024</a:t>
            </a:fld>
            <a:endParaRPr lang="en-GB"/>
          </a:p>
        </p:txBody>
      </p:sp>
      <p:sp>
        <p:nvSpPr>
          <p:cNvPr id="5" name="Footer Placeholder 4">
            <a:extLst>
              <a:ext uri="{FF2B5EF4-FFF2-40B4-BE49-F238E27FC236}">
                <a16:creationId xmlns:a16="http://schemas.microsoft.com/office/drawing/2014/main" id="{045952A2-3AE7-064D-598C-8B38DC9F6FEB}"/>
              </a:ext>
            </a:extLst>
          </p:cNvPr>
          <p:cNvSpPr>
            <a:spLocks noGrp="1"/>
          </p:cNvSpPr>
          <p:nvPr>
            <p:ph type="ftr" sz="quarter" idx="3"/>
          </p:nvPr>
        </p:nvSpPr>
        <p:spPr>
          <a:xfrm>
            <a:off x="4038602" y="6356351"/>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r>
              <a:rPr lang="en-GB"/>
              <a:t>Embedded System</a:t>
            </a:r>
          </a:p>
        </p:txBody>
      </p:sp>
      <p:sp>
        <p:nvSpPr>
          <p:cNvPr id="6" name="Slide Number Placeholder 5">
            <a:extLst>
              <a:ext uri="{FF2B5EF4-FFF2-40B4-BE49-F238E27FC236}">
                <a16:creationId xmlns:a16="http://schemas.microsoft.com/office/drawing/2014/main" id="{3E66FBF0-0D77-D913-CE14-C5E81E501173}"/>
              </a:ext>
            </a:extLst>
          </p:cNvPr>
          <p:cNvSpPr>
            <a:spLocks noGrp="1"/>
          </p:cNvSpPr>
          <p:nvPr>
            <p:ph type="sldNum" sz="quarter" idx="4"/>
          </p:nvPr>
        </p:nvSpPr>
        <p:spPr>
          <a:xfrm>
            <a:off x="8610601" y="6356351"/>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D3A7C42F-E1E6-49C1-9CAE-19C8E36D9D5C}" type="slidenum">
              <a:rPr lang="en-GB" smtClean="0"/>
              <a:t>‹#›</a:t>
            </a:fld>
            <a:endParaRPr lang="en-GB"/>
          </a:p>
        </p:txBody>
      </p:sp>
    </p:spTree>
    <p:extLst>
      <p:ext uri="{BB962C8B-B14F-4D97-AF65-F5344CB8AC3E}">
        <p14:creationId xmlns:p14="http://schemas.microsoft.com/office/powerpoint/2010/main" val="869593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11"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4" indent="-228604" algn="l" defTabSz="914411" rtl="0" eaLnBrk="1" latinLnBrk="0" hangingPunct="1">
        <a:lnSpc>
          <a:spcPct val="90000"/>
        </a:lnSpc>
        <a:spcBef>
          <a:spcPts val="1001"/>
        </a:spcBef>
        <a:buFont typeface="Arial" panose="020B0604020202020204" pitchFamily="34" charset="0"/>
        <a:buChar char="•"/>
        <a:defRPr sz="2800" kern="1200">
          <a:solidFill>
            <a:schemeClr val="tx1"/>
          </a:solidFill>
          <a:latin typeface="+mn-lt"/>
          <a:ea typeface="+mn-ea"/>
          <a:cs typeface="+mn-cs"/>
        </a:defRPr>
      </a:lvl1pPr>
      <a:lvl2pPr marL="685809" indent="-228604" algn="l" defTabSz="914411"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15" indent="-228604" algn="l" defTabSz="914411"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21" indent="-228604" algn="l" defTabSz="914411"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4pPr>
      <a:lvl5pPr marL="2057427" indent="-228604" algn="l" defTabSz="914411"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5pPr>
      <a:lvl6pPr marL="2514632" indent="-228604" algn="l" defTabSz="914411"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6pPr>
      <a:lvl7pPr marL="2971838" indent="-228604" algn="l" defTabSz="914411"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7pPr>
      <a:lvl8pPr marL="3429044" indent="-228604" algn="l" defTabSz="914411"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8pPr>
      <a:lvl9pPr marL="3886249" indent="-228604" algn="l" defTabSz="914411"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9pPr>
    </p:bodyStyle>
    <p:otherStyle>
      <a:defPPr>
        <a:defRPr lang="en-US"/>
      </a:defPPr>
      <a:lvl1pPr marL="0" algn="l" defTabSz="914411" rtl="0" eaLnBrk="1" latinLnBrk="0" hangingPunct="1">
        <a:defRPr sz="1801" kern="1200">
          <a:solidFill>
            <a:schemeClr val="tx1"/>
          </a:solidFill>
          <a:latin typeface="+mn-lt"/>
          <a:ea typeface="+mn-ea"/>
          <a:cs typeface="+mn-cs"/>
        </a:defRPr>
      </a:lvl1pPr>
      <a:lvl2pPr marL="457206" algn="l" defTabSz="914411" rtl="0" eaLnBrk="1" latinLnBrk="0" hangingPunct="1">
        <a:defRPr sz="1801" kern="1200">
          <a:solidFill>
            <a:schemeClr val="tx1"/>
          </a:solidFill>
          <a:latin typeface="+mn-lt"/>
          <a:ea typeface="+mn-ea"/>
          <a:cs typeface="+mn-cs"/>
        </a:defRPr>
      </a:lvl2pPr>
      <a:lvl3pPr marL="914411" algn="l" defTabSz="914411" rtl="0" eaLnBrk="1" latinLnBrk="0" hangingPunct="1">
        <a:defRPr sz="1801" kern="1200">
          <a:solidFill>
            <a:schemeClr val="tx1"/>
          </a:solidFill>
          <a:latin typeface="+mn-lt"/>
          <a:ea typeface="+mn-ea"/>
          <a:cs typeface="+mn-cs"/>
        </a:defRPr>
      </a:lvl3pPr>
      <a:lvl4pPr marL="1371617" algn="l" defTabSz="914411" rtl="0" eaLnBrk="1" latinLnBrk="0" hangingPunct="1">
        <a:defRPr sz="1801" kern="1200">
          <a:solidFill>
            <a:schemeClr val="tx1"/>
          </a:solidFill>
          <a:latin typeface="+mn-lt"/>
          <a:ea typeface="+mn-ea"/>
          <a:cs typeface="+mn-cs"/>
        </a:defRPr>
      </a:lvl4pPr>
      <a:lvl5pPr marL="1828823" algn="l" defTabSz="914411" rtl="0" eaLnBrk="1" latinLnBrk="0" hangingPunct="1">
        <a:defRPr sz="1801" kern="1200">
          <a:solidFill>
            <a:schemeClr val="tx1"/>
          </a:solidFill>
          <a:latin typeface="+mn-lt"/>
          <a:ea typeface="+mn-ea"/>
          <a:cs typeface="+mn-cs"/>
        </a:defRPr>
      </a:lvl5pPr>
      <a:lvl6pPr marL="2286029" algn="l" defTabSz="914411" rtl="0" eaLnBrk="1" latinLnBrk="0" hangingPunct="1">
        <a:defRPr sz="1801" kern="1200">
          <a:solidFill>
            <a:schemeClr val="tx1"/>
          </a:solidFill>
          <a:latin typeface="+mn-lt"/>
          <a:ea typeface="+mn-ea"/>
          <a:cs typeface="+mn-cs"/>
        </a:defRPr>
      </a:lvl6pPr>
      <a:lvl7pPr marL="2743234" algn="l" defTabSz="914411" rtl="0" eaLnBrk="1" latinLnBrk="0" hangingPunct="1">
        <a:defRPr sz="1801" kern="1200">
          <a:solidFill>
            <a:schemeClr val="tx1"/>
          </a:solidFill>
          <a:latin typeface="+mn-lt"/>
          <a:ea typeface="+mn-ea"/>
          <a:cs typeface="+mn-cs"/>
        </a:defRPr>
      </a:lvl7pPr>
      <a:lvl8pPr marL="3200440" algn="l" defTabSz="914411" rtl="0" eaLnBrk="1" latinLnBrk="0" hangingPunct="1">
        <a:defRPr sz="1801" kern="1200">
          <a:solidFill>
            <a:schemeClr val="tx1"/>
          </a:solidFill>
          <a:latin typeface="+mn-lt"/>
          <a:ea typeface="+mn-ea"/>
          <a:cs typeface="+mn-cs"/>
        </a:defRPr>
      </a:lvl8pPr>
      <a:lvl9pPr marL="3657646" algn="l" defTabSz="914411" rtl="0" eaLnBrk="1" latinLnBrk="0" hangingPunct="1">
        <a:defRPr sz="1801"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png"/><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2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xml"/><Relationship Id="rId4" Type="http://schemas.openxmlformats.org/officeDocument/2006/relationships/image" Target="../media/image45.png"/></Relationships>
</file>

<file path=ppt/slides/_rels/slide3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0F7187-E076-E0AB-1D72-7EA37AD8090F}"/>
              </a:ext>
            </a:extLst>
          </p:cNvPr>
          <p:cNvSpPr>
            <a:spLocks noGrp="1"/>
          </p:cNvSpPr>
          <p:nvPr>
            <p:ph type="ctrTitle"/>
          </p:nvPr>
        </p:nvSpPr>
        <p:spPr/>
        <p:txBody>
          <a:bodyPr/>
          <a:lstStyle/>
          <a:p>
            <a:r>
              <a:rPr lang="en-GB" dirty="0"/>
              <a:t>STM32F401CCU6 </a:t>
            </a:r>
            <a:br>
              <a:rPr lang="en-GB" dirty="0"/>
            </a:br>
            <a:r>
              <a:rPr lang="en-GB" dirty="0"/>
              <a:t>ADC</a:t>
            </a:r>
          </a:p>
        </p:txBody>
      </p:sp>
      <p:sp>
        <p:nvSpPr>
          <p:cNvPr id="3" name="Subtitle 2">
            <a:extLst>
              <a:ext uri="{FF2B5EF4-FFF2-40B4-BE49-F238E27FC236}">
                <a16:creationId xmlns:a16="http://schemas.microsoft.com/office/drawing/2014/main" id="{77F8C8EE-5B66-304E-C9BC-2B00B6FBAE8C}"/>
              </a:ext>
            </a:extLst>
          </p:cNvPr>
          <p:cNvSpPr>
            <a:spLocks noGrp="1"/>
          </p:cNvSpPr>
          <p:nvPr>
            <p:ph type="subTitle" idx="1"/>
          </p:nvPr>
        </p:nvSpPr>
        <p:spPr/>
        <p:txBody>
          <a:bodyPr/>
          <a:lstStyle/>
          <a:p>
            <a:r>
              <a:rPr lang="en-GB" dirty="0"/>
              <a:t>ARM Cortex M4 Series MCU</a:t>
            </a:r>
          </a:p>
        </p:txBody>
      </p:sp>
    </p:spTree>
    <p:extLst>
      <p:ext uri="{BB962C8B-B14F-4D97-AF65-F5344CB8AC3E}">
        <p14:creationId xmlns:p14="http://schemas.microsoft.com/office/powerpoint/2010/main" val="10873280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811281-6CE3-771D-A9CF-C79C0D75A003}"/>
              </a:ext>
            </a:extLst>
          </p:cNvPr>
          <p:cNvSpPr>
            <a:spLocks noGrp="1"/>
          </p:cNvSpPr>
          <p:nvPr>
            <p:ph type="ctrTitle"/>
          </p:nvPr>
        </p:nvSpPr>
        <p:spPr>
          <a:xfrm>
            <a:off x="4342615" y="4064"/>
            <a:ext cx="3104561" cy="471948"/>
          </a:xfrm>
        </p:spPr>
        <p:txBody>
          <a:bodyPr>
            <a:noAutofit/>
          </a:bodyPr>
          <a:lstStyle/>
          <a:p>
            <a:r>
              <a:rPr lang="en-IN" sz="2800" b="1" i="0" u="none" strike="noStrike" baseline="0" dirty="0">
                <a:solidFill>
                  <a:srgbClr val="C0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ADC clock </a:t>
            </a:r>
            <a:r>
              <a:rPr lang="en-IN" sz="2800" b="1" i="1" u="none" strike="noStrike" baseline="0" dirty="0">
                <a:solidFill>
                  <a:srgbClr val="C0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Cont.</a:t>
            </a:r>
            <a:endParaRPr lang="en-IN" sz="2800" i="1" dirty="0">
              <a:solidFill>
                <a:srgbClr val="C0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cxnSp>
        <p:nvCxnSpPr>
          <p:cNvPr id="5" name="Straight Connector 4">
            <a:extLst>
              <a:ext uri="{FF2B5EF4-FFF2-40B4-BE49-F238E27FC236}">
                <a16:creationId xmlns:a16="http://schemas.microsoft.com/office/drawing/2014/main" id="{57B44A5A-514A-C6DD-1368-43A7AC4C3CED}"/>
              </a:ext>
            </a:extLst>
          </p:cNvPr>
          <p:cNvCxnSpPr>
            <a:cxnSpLocks/>
          </p:cNvCxnSpPr>
          <p:nvPr/>
        </p:nvCxnSpPr>
        <p:spPr>
          <a:xfrm>
            <a:off x="108155" y="550607"/>
            <a:ext cx="11975690" cy="0"/>
          </a:xfrm>
          <a:prstGeom prst="line">
            <a:avLst/>
          </a:prstGeom>
          <a:ln w="19050">
            <a:solidFill>
              <a:srgbClr val="002060"/>
            </a:solidFill>
          </a:ln>
          <a:effectLst>
            <a:reflection blurRad="6350" stA="52000" endA="300" endPos="35000" dir="5400000" sy="-100000" algn="bl" rotWithShape="0"/>
          </a:effectLst>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96E5FE8F-36E6-7A98-888D-BFB9CC2FD5BC}"/>
              </a:ext>
            </a:extLst>
          </p:cNvPr>
          <p:cNvCxnSpPr>
            <a:cxnSpLocks/>
          </p:cNvCxnSpPr>
          <p:nvPr/>
        </p:nvCxnSpPr>
        <p:spPr>
          <a:xfrm>
            <a:off x="108155" y="6492875"/>
            <a:ext cx="11975690" cy="0"/>
          </a:xfrm>
          <a:prstGeom prst="line">
            <a:avLst/>
          </a:prstGeom>
          <a:ln w="19050">
            <a:solidFill>
              <a:srgbClr val="002060"/>
            </a:solidFill>
          </a:ln>
          <a:effectLst>
            <a:reflection blurRad="6350" stA="52000" endA="300" endPos="35000" dir="5400000" sy="-100000" algn="bl" rotWithShape="0"/>
          </a:effectLst>
        </p:spPr>
        <p:style>
          <a:lnRef idx="1">
            <a:schemeClr val="dk1"/>
          </a:lnRef>
          <a:fillRef idx="0">
            <a:schemeClr val="dk1"/>
          </a:fillRef>
          <a:effectRef idx="0">
            <a:schemeClr val="dk1"/>
          </a:effectRef>
          <a:fontRef idx="minor">
            <a:schemeClr val="tx1"/>
          </a:fontRef>
        </p:style>
      </p:cxnSp>
      <p:sp>
        <p:nvSpPr>
          <p:cNvPr id="14" name="Footer Placeholder 13">
            <a:extLst>
              <a:ext uri="{FF2B5EF4-FFF2-40B4-BE49-F238E27FC236}">
                <a16:creationId xmlns:a16="http://schemas.microsoft.com/office/drawing/2014/main" id="{B4CD0E21-2D6F-9547-D8F6-5BDA6B139418}"/>
              </a:ext>
            </a:extLst>
          </p:cNvPr>
          <p:cNvSpPr>
            <a:spLocks noGrp="1"/>
          </p:cNvSpPr>
          <p:nvPr>
            <p:ph type="ftr" sz="quarter" idx="11"/>
          </p:nvPr>
        </p:nvSpPr>
        <p:spPr>
          <a:xfrm>
            <a:off x="4038600" y="6492875"/>
            <a:ext cx="4114800" cy="365125"/>
          </a:xfrm>
        </p:spPr>
        <p:txBody>
          <a:bodyPr/>
          <a:lstStyle/>
          <a:p>
            <a:r>
              <a:rPr lang="en-US"/>
              <a:t>Embedded Systems  ARM cortex M4 ADC concepts</a:t>
            </a:r>
            <a:endParaRPr lang="en-IN"/>
          </a:p>
        </p:txBody>
      </p:sp>
      <p:sp>
        <p:nvSpPr>
          <p:cNvPr id="7" name="Subtitle 6">
            <a:extLst>
              <a:ext uri="{FF2B5EF4-FFF2-40B4-BE49-F238E27FC236}">
                <a16:creationId xmlns:a16="http://schemas.microsoft.com/office/drawing/2014/main" id="{7A5246CC-FDDA-ACD0-5154-86AEA665F79C}"/>
              </a:ext>
            </a:extLst>
          </p:cNvPr>
          <p:cNvSpPr>
            <a:spLocks noGrp="1"/>
          </p:cNvSpPr>
          <p:nvPr>
            <p:ph type="subTitle" idx="1"/>
          </p:nvPr>
        </p:nvSpPr>
        <p:spPr/>
        <p:txBody>
          <a:bodyPr/>
          <a:lstStyle/>
          <a:p>
            <a:endParaRPr lang="en-IN"/>
          </a:p>
        </p:txBody>
      </p:sp>
      <p:pic>
        <p:nvPicPr>
          <p:cNvPr id="10" name="Picture 9">
            <a:extLst>
              <a:ext uri="{FF2B5EF4-FFF2-40B4-BE49-F238E27FC236}">
                <a16:creationId xmlns:a16="http://schemas.microsoft.com/office/drawing/2014/main" id="{40538061-6837-F5D2-48AD-9328E6D17B4C}"/>
              </a:ext>
            </a:extLst>
          </p:cNvPr>
          <p:cNvPicPr>
            <a:picLocks noChangeAspect="1"/>
          </p:cNvPicPr>
          <p:nvPr/>
        </p:nvPicPr>
        <p:blipFill>
          <a:blip r:embed="rId2"/>
          <a:stretch>
            <a:fillRect/>
          </a:stretch>
        </p:blipFill>
        <p:spPr>
          <a:xfrm>
            <a:off x="0" y="1173094"/>
            <a:ext cx="12192000" cy="1928867"/>
          </a:xfrm>
          <a:prstGeom prst="rect">
            <a:avLst/>
          </a:prstGeom>
        </p:spPr>
      </p:pic>
      <p:sp>
        <p:nvSpPr>
          <p:cNvPr id="12" name="TextBox 11">
            <a:extLst>
              <a:ext uri="{FF2B5EF4-FFF2-40B4-BE49-F238E27FC236}">
                <a16:creationId xmlns:a16="http://schemas.microsoft.com/office/drawing/2014/main" id="{84E6F935-2351-1F60-5495-3DB27FBB6183}"/>
              </a:ext>
            </a:extLst>
          </p:cNvPr>
          <p:cNvSpPr txBox="1"/>
          <p:nvPr/>
        </p:nvSpPr>
        <p:spPr>
          <a:xfrm>
            <a:off x="2557021" y="605162"/>
            <a:ext cx="6520991" cy="424732"/>
          </a:xfrm>
          <a:prstGeom prst="rect">
            <a:avLst/>
          </a:prstGeom>
          <a:solidFill>
            <a:schemeClr val="bg2">
              <a:lumMod val="90000"/>
            </a:schemeClr>
          </a:solidFill>
        </p:spPr>
        <p:txBody>
          <a:bodyPr wrap="square">
            <a:spAutoFit/>
          </a:bodyPr>
          <a:lstStyle/>
          <a:p>
            <a:pPr algn="ctr" defTabSz="914411">
              <a:lnSpc>
                <a:spcPct val="90000"/>
              </a:lnSpc>
              <a:spcBef>
                <a:spcPct val="0"/>
              </a:spcBef>
            </a:pPr>
            <a:r>
              <a:rPr lang="en-IN" sz="2400" b="1" dirty="0">
                <a:solidFill>
                  <a:srgbClr val="C00000"/>
                </a:solidFill>
                <a:effectLst>
                  <a:outerShdw blurRad="38100" dist="38100" dir="2700000" algn="tl">
                    <a:srgbClr val="000000">
                      <a:alpha val="43137"/>
                    </a:srgbClr>
                  </a:outerShdw>
                </a:effectLst>
                <a:latin typeface="Arial" panose="020B0604020202020204" pitchFamily="34" charset="0"/>
                <a:ea typeface="+mj-ea"/>
                <a:cs typeface="Arial" panose="020B0604020202020204" pitchFamily="34" charset="0"/>
              </a:rPr>
              <a:t>ADC common control register (ADC_CCR)</a:t>
            </a:r>
          </a:p>
        </p:txBody>
      </p:sp>
      <p:sp>
        <p:nvSpPr>
          <p:cNvPr id="15" name="Rectangle 14">
            <a:extLst>
              <a:ext uri="{FF2B5EF4-FFF2-40B4-BE49-F238E27FC236}">
                <a16:creationId xmlns:a16="http://schemas.microsoft.com/office/drawing/2014/main" id="{1ACFD24C-AECC-BD83-7CBB-24EA19B4DA62}"/>
              </a:ext>
            </a:extLst>
          </p:cNvPr>
          <p:cNvSpPr/>
          <p:nvPr/>
        </p:nvSpPr>
        <p:spPr>
          <a:xfrm>
            <a:off x="10397765" y="1545996"/>
            <a:ext cx="1611983" cy="754144"/>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7" name="Picture 16">
            <a:extLst>
              <a:ext uri="{FF2B5EF4-FFF2-40B4-BE49-F238E27FC236}">
                <a16:creationId xmlns:a16="http://schemas.microsoft.com/office/drawing/2014/main" id="{11420C71-85C4-F45B-FB87-D3187AA1D33E}"/>
              </a:ext>
            </a:extLst>
          </p:cNvPr>
          <p:cNvPicPr>
            <a:picLocks noChangeAspect="1"/>
          </p:cNvPicPr>
          <p:nvPr/>
        </p:nvPicPr>
        <p:blipFill>
          <a:blip r:embed="rId3"/>
          <a:stretch>
            <a:fillRect/>
          </a:stretch>
        </p:blipFill>
        <p:spPr>
          <a:xfrm>
            <a:off x="235670" y="3724447"/>
            <a:ext cx="11585542" cy="2377239"/>
          </a:xfrm>
          <a:prstGeom prst="rect">
            <a:avLst/>
          </a:prstGeom>
          <a:ln>
            <a:solidFill>
              <a:srgbClr val="FF0000"/>
            </a:solidFill>
          </a:ln>
        </p:spPr>
      </p:pic>
    </p:spTree>
    <p:extLst>
      <p:ext uri="{BB962C8B-B14F-4D97-AF65-F5344CB8AC3E}">
        <p14:creationId xmlns:p14="http://schemas.microsoft.com/office/powerpoint/2010/main" val="42616499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811281-6CE3-771D-A9CF-C79C0D75A003}"/>
              </a:ext>
            </a:extLst>
          </p:cNvPr>
          <p:cNvSpPr>
            <a:spLocks noGrp="1"/>
          </p:cNvSpPr>
          <p:nvPr>
            <p:ph type="ctrTitle"/>
          </p:nvPr>
        </p:nvSpPr>
        <p:spPr>
          <a:xfrm>
            <a:off x="4342615" y="4064"/>
            <a:ext cx="3104561" cy="471948"/>
          </a:xfrm>
        </p:spPr>
        <p:txBody>
          <a:bodyPr>
            <a:noAutofit/>
          </a:bodyPr>
          <a:lstStyle/>
          <a:p>
            <a:r>
              <a:rPr lang="en-IN" sz="2800" b="1" i="0" u="none" strike="noStrike" baseline="0" dirty="0">
                <a:solidFill>
                  <a:srgbClr val="C0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ADC clock </a:t>
            </a:r>
            <a:r>
              <a:rPr lang="en-IN" sz="2800" b="1" i="1" u="none" strike="noStrike" baseline="0" dirty="0">
                <a:solidFill>
                  <a:srgbClr val="C0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Cont.</a:t>
            </a:r>
            <a:endParaRPr lang="en-IN" sz="2800" i="1" dirty="0">
              <a:solidFill>
                <a:srgbClr val="C0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cxnSp>
        <p:nvCxnSpPr>
          <p:cNvPr id="5" name="Straight Connector 4">
            <a:extLst>
              <a:ext uri="{FF2B5EF4-FFF2-40B4-BE49-F238E27FC236}">
                <a16:creationId xmlns:a16="http://schemas.microsoft.com/office/drawing/2014/main" id="{57B44A5A-514A-C6DD-1368-43A7AC4C3CED}"/>
              </a:ext>
            </a:extLst>
          </p:cNvPr>
          <p:cNvCxnSpPr>
            <a:cxnSpLocks/>
          </p:cNvCxnSpPr>
          <p:nvPr/>
        </p:nvCxnSpPr>
        <p:spPr>
          <a:xfrm>
            <a:off x="108155" y="550607"/>
            <a:ext cx="11975690" cy="0"/>
          </a:xfrm>
          <a:prstGeom prst="line">
            <a:avLst/>
          </a:prstGeom>
          <a:ln w="19050">
            <a:solidFill>
              <a:srgbClr val="002060"/>
            </a:solidFill>
          </a:ln>
          <a:effectLst>
            <a:reflection blurRad="6350" stA="52000" endA="300" endPos="35000" dir="5400000" sy="-100000" algn="bl" rotWithShape="0"/>
          </a:effectLst>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96E5FE8F-36E6-7A98-888D-BFB9CC2FD5BC}"/>
              </a:ext>
            </a:extLst>
          </p:cNvPr>
          <p:cNvCxnSpPr>
            <a:cxnSpLocks/>
          </p:cNvCxnSpPr>
          <p:nvPr/>
        </p:nvCxnSpPr>
        <p:spPr>
          <a:xfrm>
            <a:off x="108155" y="6492875"/>
            <a:ext cx="11975690" cy="0"/>
          </a:xfrm>
          <a:prstGeom prst="line">
            <a:avLst/>
          </a:prstGeom>
          <a:ln w="19050">
            <a:solidFill>
              <a:srgbClr val="002060"/>
            </a:solidFill>
          </a:ln>
          <a:effectLst>
            <a:reflection blurRad="6350" stA="52000" endA="300" endPos="35000" dir="5400000" sy="-100000" algn="bl" rotWithShape="0"/>
          </a:effectLst>
        </p:spPr>
        <p:style>
          <a:lnRef idx="1">
            <a:schemeClr val="dk1"/>
          </a:lnRef>
          <a:fillRef idx="0">
            <a:schemeClr val="dk1"/>
          </a:fillRef>
          <a:effectRef idx="0">
            <a:schemeClr val="dk1"/>
          </a:effectRef>
          <a:fontRef idx="minor">
            <a:schemeClr val="tx1"/>
          </a:fontRef>
        </p:style>
      </p:cxnSp>
      <p:sp>
        <p:nvSpPr>
          <p:cNvPr id="14" name="Footer Placeholder 13">
            <a:extLst>
              <a:ext uri="{FF2B5EF4-FFF2-40B4-BE49-F238E27FC236}">
                <a16:creationId xmlns:a16="http://schemas.microsoft.com/office/drawing/2014/main" id="{B4CD0E21-2D6F-9547-D8F6-5BDA6B139418}"/>
              </a:ext>
            </a:extLst>
          </p:cNvPr>
          <p:cNvSpPr>
            <a:spLocks noGrp="1"/>
          </p:cNvSpPr>
          <p:nvPr>
            <p:ph type="ftr" sz="quarter" idx="11"/>
          </p:nvPr>
        </p:nvSpPr>
        <p:spPr>
          <a:xfrm>
            <a:off x="4038600" y="6492875"/>
            <a:ext cx="4114800" cy="365125"/>
          </a:xfrm>
        </p:spPr>
        <p:txBody>
          <a:bodyPr/>
          <a:lstStyle/>
          <a:p>
            <a:r>
              <a:rPr lang="en-US"/>
              <a:t>Embedded Systems  ARM cortex M4 ADC concepts</a:t>
            </a:r>
            <a:endParaRPr lang="en-IN"/>
          </a:p>
        </p:txBody>
      </p:sp>
      <p:sp>
        <p:nvSpPr>
          <p:cNvPr id="12" name="TextBox 11">
            <a:extLst>
              <a:ext uri="{FF2B5EF4-FFF2-40B4-BE49-F238E27FC236}">
                <a16:creationId xmlns:a16="http://schemas.microsoft.com/office/drawing/2014/main" id="{84E6F935-2351-1F60-5495-3DB27FBB6183}"/>
              </a:ext>
            </a:extLst>
          </p:cNvPr>
          <p:cNvSpPr txBox="1"/>
          <p:nvPr/>
        </p:nvSpPr>
        <p:spPr>
          <a:xfrm>
            <a:off x="1608841" y="623570"/>
            <a:ext cx="8974318" cy="424732"/>
          </a:xfrm>
          <a:prstGeom prst="rect">
            <a:avLst/>
          </a:prstGeom>
          <a:solidFill>
            <a:schemeClr val="bg2">
              <a:lumMod val="90000"/>
            </a:schemeClr>
          </a:solidFill>
        </p:spPr>
        <p:txBody>
          <a:bodyPr wrap="square">
            <a:spAutoFit/>
          </a:bodyPr>
          <a:lstStyle/>
          <a:p>
            <a:pPr algn="ctr" defTabSz="914411">
              <a:lnSpc>
                <a:spcPct val="90000"/>
              </a:lnSpc>
              <a:spcBef>
                <a:spcPct val="0"/>
              </a:spcBef>
            </a:pPr>
            <a:r>
              <a:rPr lang="en-IN" sz="2400" b="1" dirty="0">
                <a:solidFill>
                  <a:srgbClr val="C00000"/>
                </a:solidFill>
                <a:effectLst>
                  <a:outerShdw blurRad="38100" dist="38100" dir="2700000" algn="tl">
                    <a:srgbClr val="000000">
                      <a:alpha val="43137"/>
                    </a:srgbClr>
                  </a:outerShdw>
                </a:effectLst>
                <a:latin typeface="Arial" panose="020B0604020202020204" pitchFamily="34" charset="0"/>
                <a:ea typeface="+mj-ea"/>
                <a:cs typeface="Arial" panose="020B0604020202020204" pitchFamily="34" charset="0"/>
              </a:rPr>
              <a:t>RCC APB2 peripheral clock enable register(RCC_APB2ENR)</a:t>
            </a:r>
          </a:p>
        </p:txBody>
      </p:sp>
      <p:pic>
        <p:nvPicPr>
          <p:cNvPr id="4" name="Picture 3">
            <a:extLst>
              <a:ext uri="{FF2B5EF4-FFF2-40B4-BE49-F238E27FC236}">
                <a16:creationId xmlns:a16="http://schemas.microsoft.com/office/drawing/2014/main" id="{B962C778-3D31-8D76-62F2-152AF2504399}"/>
              </a:ext>
            </a:extLst>
          </p:cNvPr>
          <p:cNvPicPr>
            <a:picLocks noChangeAspect="1"/>
          </p:cNvPicPr>
          <p:nvPr/>
        </p:nvPicPr>
        <p:blipFill>
          <a:blip r:embed="rId2"/>
          <a:stretch>
            <a:fillRect/>
          </a:stretch>
        </p:blipFill>
        <p:spPr>
          <a:xfrm>
            <a:off x="0" y="1480246"/>
            <a:ext cx="12192000" cy="2619486"/>
          </a:xfrm>
          <a:prstGeom prst="rect">
            <a:avLst/>
          </a:prstGeom>
        </p:spPr>
      </p:pic>
      <p:sp>
        <p:nvSpPr>
          <p:cNvPr id="15" name="Rectangle 14">
            <a:extLst>
              <a:ext uri="{FF2B5EF4-FFF2-40B4-BE49-F238E27FC236}">
                <a16:creationId xmlns:a16="http://schemas.microsoft.com/office/drawing/2014/main" id="{1ACFD24C-AECC-BD83-7CBB-24EA19B4DA62}"/>
              </a:ext>
            </a:extLst>
          </p:cNvPr>
          <p:cNvSpPr/>
          <p:nvPr/>
        </p:nvSpPr>
        <p:spPr>
          <a:xfrm>
            <a:off x="5414913" y="3044178"/>
            <a:ext cx="797351" cy="971641"/>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87C9C1D7-5B32-5254-9149-922AF651C09B}"/>
              </a:ext>
            </a:extLst>
          </p:cNvPr>
          <p:cNvPicPr>
            <a:picLocks noChangeAspect="1"/>
          </p:cNvPicPr>
          <p:nvPr/>
        </p:nvPicPr>
        <p:blipFill>
          <a:blip r:embed="rId3"/>
          <a:stretch>
            <a:fillRect/>
          </a:stretch>
        </p:blipFill>
        <p:spPr>
          <a:xfrm>
            <a:off x="3502895" y="4544276"/>
            <a:ext cx="5166223" cy="1614445"/>
          </a:xfrm>
          <a:prstGeom prst="rect">
            <a:avLst/>
          </a:prstGeom>
          <a:ln>
            <a:solidFill>
              <a:srgbClr val="FF0000"/>
            </a:solidFill>
          </a:ln>
        </p:spPr>
      </p:pic>
    </p:spTree>
    <p:extLst>
      <p:ext uri="{BB962C8B-B14F-4D97-AF65-F5344CB8AC3E}">
        <p14:creationId xmlns:p14="http://schemas.microsoft.com/office/powerpoint/2010/main" val="1972517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811281-6CE3-771D-A9CF-C79C0D75A003}"/>
              </a:ext>
            </a:extLst>
          </p:cNvPr>
          <p:cNvSpPr>
            <a:spLocks noGrp="1"/>
          </p:cNvSpPr>
          <p:nvPr>
            <p:ph type="ctrTitle"/>
          </p:nvPr>
        </p:nvSpPr>
        <p:spPr>
          <a:xfrm>
            <a:off x="4342615" y="4064"/>
            <a:ext cx="4028387" cy="471948"/>
          </a:xfrm>
        </p:spPr>
        <p:txBody>
          <a:bodyPr>
            <a:noAutofit/>
          </a:bodyPr>
          <a:lstStyle/>
          <a:p>
            <a:r>
              <a:rPr lang="en-IN" sz="2800" b="1" i="0" u="none" strike="noStrike" baseline="0" dirty="0">
                <a:solidFill>
                  <a:srgbClr val="C0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Channel selection</a:t>
            </a:r>
            <a:endParaRPr lang="en-IN" sz="2800" i="1" dirty="0">
              <a:solidFill>
                <a:srgbClr val="C0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cxnSp>
        <p:nvCxnSpPr>
          <p:cNvPr id="5" name="Straight Connector 4">
            <a:extLst>
              <a:ext uri="{FF2B5EF4-FFF2-40B4-BE49-F238E27FC236}">
                <a16:creationId xmlns:a16="http://schemas.microsoft.com/office/drawing/2014/main" id="{57B44A5A-514A-C6DD-1368-43A7AC4C3CED}"/>
              </a:ext>
            </a:extLst>
          </p:cNvPr>
          <p:cNvCxnSpPr>
            <a:cxnSpLocks/>
          </p:cNvCxnSpPr>
          <p:nvPr/>
        </p:nvCxnSpPr>
        <p:spPr>
          <a:xfrm>
            <a:off x="108155" y="479864"/>
            <a:ext cx="11975690" cy="0"/>
          </a:xfrm>
          <a:prstGeom prst="line">
            <a:avLst/>
          </a:prstGeom>
          <a:ln w="19050">
            <a:solidFill>
              <a:srgbClr val="002060"/>
            </a:solidFill>
          </a:ln>
          <a:effectLst>
            <a:reflection blurRad="6350" stA="52000" endA="300" endPos="35000" dir="5400000" sy="-100000" algn="bl" rotWithShape="0"/>
          </a:effectLst>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96E5FE8F-36E6-7A98-888D-BFB9CC2FD5BC}"/>
              </a:ext>
            </a:extLst>
          </p:cNvPr>
          <p:cNvCxnSpPr>
            <a:cxnSpLocks/>
          </p:cNvCxnSpPr>
          <p:nvPr/>
        </p:nvCxnSpPr>
        <p:spPr>
          <a:xfrm>
            <a:off x="108155" y="6858000"/>
            <a:ext cx="11975690" cy="0"/>
          </a:xfrm>
          <a:prstGeom prst="line">
            <a:avLst/>
          </a:prstGeom>
          <a:ln w="19050">
            <a:solidFill>
              <a:srgbClr val="002060"/>
            </a:solidFill>
          </a:ln>
          <a:effectLst>
            <a:reflection blurRad="6350" stA="52000" endA="300" endPos="35000" dir="5400000" sy="-100000" algn="bl" rotWithShape="0"/>
          </a:effectLst>
        </p:spPr>
        <p:style>
          <a:lnRef idx="1">
            <a:schemeClr val="dk1"/>
          </a:lnRef>
          <a:fillRef idx="0">
            <a:schemeClr val="dk1"/>
          </a:fillRef>
          <a:effectRef idx="0">
            <a:schemeClr val="dk1"/>
          </a:effectRef>
          <a:fontRef idx="minor">
            <a:schemeClr val="tx1"/>
          </a:fontRef>
        </p:style>
      </p:cxnSp>
      <p:sp>
        <p:nvSpPr>
          <p:cNvPr id="14" name="Footer Placeholder 13">
            <a:extLst>
              <a:ext uri="{FF2B5EF4-FFF2-40B4-BE49-F238E27FC236}">
                <a16:creationId xmlns:a16="http://schemas.microsoft.com/office/drawing/2014/main" id="{B4CD0E21-2D6F-9547-D8F6-5BDA6B139418}"/>
              </a:ext>
            </a:extLst>
          </p:cNvPr>
          <p:cNvSpPr>
            <a:spLocks noGrp="1"/>
          </p:cNvSpPr>
          <p:nvPr>
            <p:ph type="ftr" sz="quarter" idx="11"/>
          </p:nvPr>
        </p:nvSpPr>
        <p:spPr>
          <a:xfrm>
            <a:off x="4038600" y="6492875"/>
            <a:ext cx="4114800" cy="365125"/>
          </a:xfrm>
        </p:spPr>
        <p:txBody>
          <a:bodyPr/>
          <a:lstStyle/>
          <a:p>
            <a:r>
              <a:rPr lang="en-US"/>
              <a:t>Embedded Systems  ARM cortex M4 ADC concepts</a:t>
            </a:r>
            <a:endParaRPr lang="en-IN"/>
          </a:p>
        </p:txBody>
      </p:sp>
      <p:sp>
        <p:nvSpPr>
          <p:cNvPr id="6" name="TextBox 5">
            <a:extLst>
              <a:ext uri="{FF2B5EF4-FFF2-40B4-BE49-F238E27FC236}">
                <a16:creationId xmlns:a16="http://schemas.microsoft.com/office/drawing/2014/main" id="{FB5AA296-195B-5995-81B4-0DF2BEF1AEFB}"/>
              </a:ext>
            </a:extLst>
          </p:cNvPr>
          <p:cNvSpPr txBox="1"/>
          <p:nvPr/>
        </p:nvSpPr>
        <p:spPr>
          <a:xfrm>
            <a:off x="218388" y="365124"/>
            <a:ext cx="11434712" cy="6117765"/>
          </a:xfrm>
          <a:prstGeom prst="rect">
            <a:avLst/>
          </a:prstGeom>
          <a:noFill/>
        </p:spPr>
        <p:txBody>
          <a:bodyPr wrap="square">
            <a:spAutoFit/>
          </a:bodyPr>
          <a:lstStyle/>
          <a:p>
            <a:pPr marL="342900" indent="-342900" algn="just">
              <a:lnSpc>
                <a:spcPct val="150000"/>
              </a:lnSpc>
              <a:buFont typeface="Arial" panose="020B0604020202020204" pitchFamily="34" charset="0"/>
              <a:buChar char="•"/>
            </a:pPr>
            <a:r>
              <a:rPr lang="en-US" sz="2400" dirty="0">
                <a:solidFill>
                  <a:srgbClr val="333E48"/>
                </a:solidFill>
                <a:latin typeface="Cambria" panose="02040503050406030204" pitchFamily="18" charset="0"/>
                <a:ea typeface="Cambria" panose="02040503050406030204" pitchFamily="18" charset="0"/>
              </a:rPr>
              <a:t>There are 16 multiplexed channels. It is possible to organize the conversions in two groups: regular and injected. </a:t>
            </a:r>
          </a:p>
          <a:p>
            <a:pPr marL="342900" indent="-342900" algn="just">
              <a:lnSpc>
                <a:spcPct val="150000"/>
              </a:lnSpc>
              <a:buFont typeface="Arial" panose="020B0604020202020204" pitchFamily="34" charset="0"/>
              <a:buChar char="•"/>
            </a:pPr>
            <a:r>
              <a:rPr lang="en-US" sz="2400" dirty="0">
                <a:solidFill>
                  <a:srgbClr val="333E48"/>
                </a:solidFill>
                <a:latin typeface="Cambria" panose="02040503050406030204" pitchFamily="18" charset="0"/>
                <a:ea typeface="Cambria" panose="02040503050406030204" pitchFamily="18" charset="0"/>
              </a:rPr>
              <a:t>A group consists of a sequence of conversions that can be done on any channel and in any order. </a:t>
            </a:r>
          </a:p>
          <a:p>
            <a:pPr marL="342900" indent="-342900" algn="just">
              <a:buFont typeface="Arial" panose="020B0604020202020204" pitchFamily="34" charset="0"/>
              <a:buChar char="•"/>
            </a:pPr>
            <a:r>
              <a:rPr lang="en-US" sz="2400" dirty="0">
                <a:solidFill>
                  <a:srgbClr val="333E48"/>
                </a:solidFill>
                <a:latin typeface="Cambria" panose="02040503050406030204" pitchFamily="18" charset="0"/>
                <a:ea typeface="Cambria" panose="02040503050406030204" pitchFamily="18" charset="0"/>
              </a:rPr>
              <a:t>For instance, it is possible to implement the conversion sequence in the following order: ADC_IN3, ADC_IN8, ADC_IN2, ADC_IN2, ADC_IN0, </a:t>
            </a:r>
            <a:r>
              <a:rPr lang="en-IN" sz="2400" dirty="0">
                <a:solidFill>
                  <a:srgbClr val="333E48"/>
                </a:solidFill>
                <a:latin typeface="Cambria" panose="02040503050406030204" pitchFamily="18" charset="0"/>
                <a:ea typeface="Cambria" panose="02040503050406030204" pitchFamily="18" charset="0"/>
              </a:rPr>
              <a:t>ADC_IN2, ADC_IN2, ADC_IN15.</a:t>
            </a:r>
          </a:p>
          <a:p>
            <a:pPr marL="342900" indent="-342900" algn="just">
              <a:lnSpc>
                <a:spcPct val="150000"/>
              </a:lnSpc>
              <a:buFont typeface="Arial" panose="020B0604020202020204" pitchFamily="34" charset="0"/>
              <a:buChar char="•"/>
            </a:pPr>
            <a:r>
              <a:rPr lang="en-US" sz="2400" dirty="0">
                <a:solidFill>
                  <a:srgbClr val="333E48"/>
                </a:solidFill>
                <a:latin typeface="Cambria" panose="02040503050406030204" pitchFamily="18" charset="0"/>
                <a:ea typeface="Cambria" panose="02040503050406030204" pitchFamily="18" charset="0"/>
              </a:rPr>
              <a:t>A regular group is composed of up to 16 conversions. </a:t>
            </a:r>
          </a:p>
          <a:p>
            <a:pPr marL="342900" indent="-342900" algn="just">
              <a:lnSpc>
                <a:spcPct val="150000"/>
              </a:lnSpc>
              <a:buFont typeface="Arial" panose="020B0604020202020204" pitchFamily="34" charset="0"/>
              <a:buChar char="•"/>
            </a:pPr>
            <a:r>
              <a:rPr lang="en-US" sz="2400" dirty="0">
                <a:solidFill>
                  <a:srgbClr val="333E48"/>
                </a:solidFill>
                <a:latin typeface="Cambria" panose="02040503050406030204" pitchFamily="18" charset="0"/>
                <a:ea typeface="Cambria" panose="02040503050406030204" pitchFamily="18" charset="0"/>
              </a:rPr>
              <a:t>The regular channels and their order in the conversion sequence must be selected in the </a:t>
            </a:r>
            <a:r>
              <a:rPr lang="en-US" sz="2400" dirty="0" err="1">
                <a:solidFill>
                  <a:srgbClr val="333E48"/>
                </a:solidFill>
                <a:highlight>
                  <a:srgbClr val="FFFF00"/>
                </a:highlight>
                <a:latin typeface="Cambria" panose="02040503050406030204" pitchFamily="18" charset="0"/>
                <a:ea typeface="Cambria" panose="02040503050406030204" pitchFamily="18" charset="0"/>
              </a:rPr>
              <a:t>ADC_SQRx</a:t>
            </a:r>
            <a:r>
              <a:rPr lang="en-US" sz="2400" dirty="0">
                <a:solidFill>
                  <a:srgbClr val="333E48"/>
                </a:solidFill>
                <a:highlight>
                  <a:srgbClr val="FFFF00"/>
                </a:highlight>
                <a:latin typeface="Cambria" panose="02040503050406030204" pitchFamily="18" charset="0"/>
                <a:ea typeface="Cambria" panose="02040503050406030204" pitchFamily="18" charset="0"/>
              </a:rPr>
              <a:t> </a:t>
            </a:r>
            <a:r>
              <a:rPr lang="en-US" sz="2400" dirty="0">
                <a:solidFill>
                  <a:srgbClr val="333E48"/>
                </a:solidFill>
                <a:latin typeface="Cambria" panose="02040503050406030204" pitchFamily="18" charset="0"/>
                <a:ea typeface="Cambria" panose="02040503050406030204" pitchFamily="18" charset="0"/>
              </a:rPr>
              <a:t>registers. </a:t>
            </a:r>
          </a:p>
          <a:p>
            <a:pPr marL="342900" indent="-342900" algn="just">
              <a:lnSpc>
                <a:spcPct val="150000"/>
              </a:lnSpc>
              <a:buFont typeface="Arial" panose="020B0604020202020204" pitchFamily="34" charset="0"/>
              <a:buChar char="•"/>
            </a:pPr>
            <a:r>
              <a:rPr lang="en-US" sz="2400" dirty="0">
                <a:solidFill>
                  <a:srgbClr val="333E48"/>
                </a:solidFill>
                <a:latin typeface="Cambria" panose="02040503050406030204" pitchFamily="18" charset="0"/>
                <a:ea typeface="Cambria" panose="02040503050406030204" pitchFamily="18" charset="0"/>
              </a:rPr>
              <a:t>The total number of conversions in the regular group must be written in the L[3:0] bits in the </a:t>
            </a:r>
            <a:r>
              <a:rPr lang="en-US" sz="2400" dirty="0">
                <a:solidFill>
                  <a:srgbClr val="333E48"/>
                </a:solidFill>
                <a:highlight>
                  <a:srgbClr val="FFFF00"/>
                </a:highlight>
                <a:latin typeface="Cambria" panose="02040503050406030204" pitchFamily="18" charset="0"/>
                <a:ea typeface="Cambria" panose="02040503050406030204" pitchFamily="18" charset="0"/>
              </a:rPr>
              <a:t>ADC_SQR1 </a:t>
            </a:r>
            <a:r>
              <a:rPr lang="en-US" sz="2400" dirty="0">
                <a:solidFill>
                  <a:srgbClr val="333E48"/>
                </a:solidFill>
                <a:latin typeface="Cambria" panose="02040503050406030204" pitchFamily="18" charset="0"/>
                <a:ea typeface="Cambria" panose="02040503050406030204" pitchFamily="18" charset="0"/>
              </a:rPr>
              <a:t>register.</a:t>
            </a:r>
            <a:endParaRPr lang="en-IN" sz="2400" dirty="0">
              <a:solidFill>
                <a:srgbClr val="333E48"/>
              </a:solidFill>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31676683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811281-6CE3-771D-A9CF-C79C0D75A003}"/>
              </a:ext>
            </a:extLst>
          </p:cNvPr>
          <p:cNvSpPr>
            <a:spLocks noGrp="1"/>
          </p:cNvSpPr>
          <p:nvPr>
            <p:ph type="ctrTitle"/>
          </p:nvPr>
        </p:nvSpPr>
        <p:spPr>
          <a:xfrm>
            <a:off x="339365" y="4064"/>
            <a:ext cx="11133056" cy="471948"/>
          </a:xfrm>
        </p:spPr>
        <p:txBody>
          <a:bodyPr>
            <a:noAutofit/>
          </a:bodyPr>
          <a:lstStyle/>
          <a:p>
            <a:pPr algn="ctr" defTabSz="914411">
              <a:lnSpc>
                <a:spcPct val="90000"/>
              </a:lnSpc>
              <a:spcBef>
                <a:spcPct val="0"/>
              </a:spcBef>
            </a:pPr>
            <a:r>
              <a:rPr lang="pt-BR" sz="2800" b="1" dirty="0">
                <a:solidFill>
                  <a:srgbClr val="C00000"/>
                </a:solidFill>
                <a:effectLst>
                  <a:outerShdw blurRad="38100" dist="38100" dir="2700000" algn="tl">
                    <a:srgbClr val="000000">
                      <a:alpha val="43137"/>
                    </a:srgbClr>
                  </a:outerShdw>
                </a:effectLst>
                <a:latin typeface="Arial" panose="020B0604020202020204" pitchFamily="34" charset="0"/>
                <a:ea typeface="+mj-ea"/>
                <a:cs typeface="Arial" panose="020B0604020202020204" pitchFamily="34" charset="0"/>
              </a:rPr>
              <a:t>ADC regular sequence register 1 (ADC_SQR1)</a:t>
            </a:r>
            <a:endParaRPr lang="en-IN" sz="2800" b="1" dirty="0">
              <a:solidFill>
                <a:srgbClr val="C00000"/>
              </a:solidFill>
              <a:effectLst>
                <a:outerShdw blurRad="38100" dist="38100" dir="2700000" algn="tl">
                  <a:srgbClr val="000000">
                    <a:alpha val="43137"/>
                  </a:srgbClr>
                </a:outerShdw>
              </a:effectLst>
              <a:latin typeface="Arial" panose="020B0604020202020204" pitchFamily="34" charset="0"/>
              <a:ea typeface="+mj-ea"/>
              <a:cs typeface="Arial" panose="020B0604020202020204" pitchFamily="34" charset="0"/>
            </a:endParaRPr>
          </a:p>
        </p:txBody>
      </p:sp>
      <p:cxnSp>
        <p:nvCxnSpPr>
          <p:cNvPr id="5" name="Straight Connector 4">
            <a:extLst>
              <a:ext uri="{FF2B5EF4-FFF2-40B4-BE49-F238E27FC236}">
                <a16:creationId xmlns:a16="http://schemas.microsoft.com/office/drawing/2014/main" id="{57B44A5A-514A-C6DD-1368-43A7AC4C3CED}"/>
              </a:ext>
            </a:extLst>
          </p:cNvPr>
          <p:cNvCxnSpPr>
            <a:cxnSpLocks/>
          </p:cNvCxnSpPr>
          <p:nvPr/>
        </p:nvCxnSpPr>
        <p:spPr>
          <a:xfrm>
            <a:off x="108155" y="550607"/>
            <a:ext cx="11975690" cy="0"/>
          </a:xfrm>
          <a:prstGeom prst="line">
            <a:avLst/>
          </a:prstGeom>
          <a:ln w="19050">
            <a:solidFill>
              <a:srgbClr val="002060"/>
            </a:solidFill>
          </a:ln>
          <a:effectLst>
            <a:reflection blurRad="6350" stA="52000" endA="300" endPos="35000" dir="5400000" sy="-100000" algn="bl" rotWithShape="0"/>
          </a:effectLst>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96E5FE8F-36E6-7A98-888D-BFB9CC2FD5BC}"/>
              </a:ext>
            </a:extLst>
          </p:cNvPr>
          <p:cNvCxnSpPr>
            <a:cxnSpLocks/>
          </p:cNvCxnSpPr>
          <p:nvPr/>
        </p:nvCxnSpPr>
        <p:spPr>
          <a:xfrm>
            <a:off x="108155" y="6492875"/>
            <a:ext cx="11975690" cy="0"/>
          </a:xfrm>
          <a:prstGeom prst="line">
            <a:avLst/>
          </a:prstGeom>
          <a:ln w="19050">
            <a:solidFill>
              <a:srgbClr val="002060"/>
            </a:solidFill>
          </a:ln>
          <a:effectLst>
            <a:reflection blurRad="6350" stA="52000" endA="300" endPos="35000" dir="5400000" sy="-100000" algn="bl" rotWithShape="0"/>
          </a:effectLst>
        </p:spPr>
        <p:style>
          <a:lnRef idx="1">
            <a:schemeClr val="dk1"/>
          </a:lnRef>
          <a:fillRef idx="0">
            <a:schemeClr val="dk1"/>
          </a:fillRef>
          <a:effectRef idx="0">
            <a:schemeClr val="dk1"/>
          </a:effectRef>
          <a:fontRef idx="minor">
            <a:schemeClr val="tx1"/>
          </a:fontRef>
        </p:style>
      </p:cxnSp>
      <p:sp>
        <p:nvSpPr>
          <p:cNvPr id="14" name="Footer Placeholder 13">
            <a:extLst>
              <a:ext uri="{FF2B5EF4-FFF2-40B4-BE49-F238E27FC236}">
                <a16:creationId xmlns:a16="http://schemas.microsoft.com/office/drawing/2014/main" id="{B4CD0E21-2D6F-9547-D8F6-5BDA6B139418}"/>
              </a:ext>
            </a:extLst>
          </p:cNvPr>
          <p:cNvSpPr>
            <a:spLocks noGrp="1"/>
          </p:cNvSpPr>
          <p:nvPr>
            <p:ph type="ftr" sz="quarter" idx="11"/>
          </p:nvPr>
        </p:nvSpPr>
        <p:spPr>
          <a:xfrm>
            <a:off x="4038600" y="6492875"/>
            <a:ext cx="4114800" cy="365125"/>
          </a:xfrm>
        </p:spPr>
        <p:txBody>
          <a:bodyPr/>
          <a:lstStyle/>
          <a:p>
            <a:r>
              <a:rPr lang="en-US"/>
              <a:t>Embedded Systems  ARM cortex M4 ADC concepts</a:t>
            </a:r>
            <a:endParaRPr lang="en-IN"/>
          </a:p>
        </p:txBody>
      </p:sp>
      <p:pic>
        <p:nvPicPr>
          <p:cNvPr id="6" name="Picture 5">
            <a:extLst>
              <a:ext uri="{FF2B5EF4-FFF2-40B4-BE49-F238E27FC236}">
                <a16:creationId xmlns:a16="http://schemas.microsoft.com/office/drawing/2014/main" id="{4339C10A-F4C0-3E40-5BD0-81C354B23DF9}"/>
              </a:ext>
            </a:extLst>
          </p:cNvPr>
          <p:cNvPicPr>
            <a:picLocks noChangeAspect="1"/>
          </p:cNvPicPr>
          <p:nvPr/>
        </p:nvPicPr>
        <p:blipFill>
          <a:blip r:embed="rId2"/>
          <a:stretch>
            <a:fillRect/>
          </a:stretch>
        </p:blipFill>
        <p:spPr>
          <a:xfrm>
            <a:off x="0" y="988328"/>
            <a:ext cx="12192000" cy="2119611"/>
          </a:xfrm>
          <a:prstGeom prst="rect">
            <a:avLst/>
          </a:prstGeom>
        </p:spPr>
      </p:pic>
      <p:sp>
        <p:nvSpPr>
          <p:cNvPr id="15" name="Rectangle 14">
            <a:extLst>
              <a:ext uri="{FF2B5EF4-FFF2-40B4-BE49-F238E27FC236}">
                <a16:creationId xmlns:a16="http://schemas.microsoft.com/office/drawing/2014/main" id="{1ACFD24C-AECC-BD83-7CBB-24EA19B4DA62}"/>
              </a:ext>
            </a:extLst>
          </p:cNvPr>
          <p:cNvSpPr/>
          <p:nvPr/>
        </p:nvSpPr>
        <p:spPr>
          <a:xfrm>
            <a:off x="5989947" y="1340898"/>
            <a:ext cx="3125773" cy="707235"/>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9" name="Picture 8">
            <a:extLst>
              <a:ext uri="{FF2B5EF4-FFF2-40B4-BE49-F238E27FC236}">
                <a16:creationId xmlns:a16="http://schemas.microsoft.com/office/drawing/2014/main" id="{E36332C7-7A8E-3DAC-49B0-EA6FD3D132C3}"/>
              </a:ext>
            </a:extLst>
          </p:cNvPr>
          <p:cNvPicPr>
            <a:picLocks noChangeAspect="1"/>
          </p:cNvPicPr>
          <p:nvPr/>
        </p:nvPicPr>
        <p:blipFill>
          <a:blip r:embed="rId3"/>
          <a:stretch>
            <a:fillRect/>
          </a:stretch>
        </p:blipFill>
        <p:spPr>
          <a:xfrm>
            <a:off x="154755" y="3460509"/>
            <a:ext cx="11670384" cy="2269070"/>
          </a:xfrm>
          <a:prstGeom prst="rect">
            <a:avLst/>
          </a:prstGeom>
          <a:ln>
            <a:solidFill>
              <a:srgbClr val="FF0000"/>
            </a:solidFill>
          </a:ln>
        </p:spPr>
      </p:pic>
    </p:spTree>
    <p:extLst>
      <p:ext uri="{BB962C8B-B14F-4D97-AF65-F5344CB8AC3E}">
        <p14:creationId xmlns:p14="http://schemas.microsoft.com/office/powerpoint/2010/main" val="8402584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811281-6CE3-771D-A9CF-C79C0D75A003}"/>
              </a:ext>
            </a:extLst>
          </p:cNvPr>
          <p:cNvSpPr>
            <a:spLocks noGrp="1"/>
          </p:cNvSpPr>
          <p:nvPr>
            <p:ph type="ctrTitle"/>
          </p:nvPr>
        </p:nvSpPr>
        <p:spPr>
          <a:xfrm>
            <a:off x="339365" y="4064"/>
            <a:ext cx="11133056" cy="471948"/>
          </a:xfrm>
        </p:spPr>
        <p:txBody>
          <a:bodyPr>
            <a:noAutofit/>
          </a:bodyPr>
          <a:lstStyle/>
          <a:p>
            <a:pPr algn="ctr" defTabSz="914411">
              <a:lnSpc>
                <a:spcPct val="90000"/>
              </a:lnSpc>
              <a:spcBef>
                <a:spcPct val="0"/>
              </a:spcBef>
            </a:pPr>
            <a:r>
              <a:rPr lang="pt-BR" sz="2800" b="1" dirty="0">
                <a:solidFill>
                  <a:srgbClr val="C00000"/>
                </a:solidFill>
                <a:effectLst>
                  <a:outerShdw blurRad="38100" dist="38100" dir="2700000" algn="tl">
                    <a:srgbClr val="000000">
                      <a:alpha val="43137"/>
                    </a:srgbClr>
                  </a:outerShdw>
                </a:effectLst>
                <a:latin typeface="Arial" panose="020B0604020202020204" pitchFamily="34" charset="0"/>
                <a:ea typeface="+mj-ea"/>
                <a:cs typeface="Arial" panose="020B0604020202020204" pitchFamily="34" charset="0"/>
              </a:rPr>
              <a:t>ADC regular sequence register 2 (ADC_SQR2)</a:t>
            </a:r>
            <a:endParaRPr lang="en-IN" sz="2800" b="1" dirty="0">
              <a:solidFill>
                <a:srgbClr val="C00000"/>
              </a:solidFill>
              <a:effectLst>
                <a:outerShdw blurRad="38100" dist="38100" dir="2700000" algn="tl">
                  <a:srgbClr val="000000">
                    <a:alpha val="43137"/>
                  </a:srgbClr>
                </a:outerShdw>
              </a:effectLst>
              <a:latin typeface="Arial" panose="020B0604020202020204" pitchFamily="34" charset="0"/>
              <a:ea typeface="+mj-ea"/>
              <a:cs typeface="Arial" panose="020B0604020202020204" pitchFamily="34" charset="0"/>
            </a:endParaRPr>
          </a:p>
        </p:txBody>
      </p:sp>
      <p:cxnSp>
        <p:nvCxnSpPr>
          <p:cNvPr id="5" name="Straight Connector 4">
            <a:extLst>
              <a:ext uri="{FF2B5EF4-FFF2-40B4-BE49-F238E27FC236}">
                <a16:creationId xmlns:a16="http://schemas.microsoft.com/office/drawing/2014/main" id="{57B44A5A-514A-C6DD-1368-43A7AC4C3CED}"/>
              </a:ext>
            </a:extLst>
          </p:cNvPr>
          <p:cNvCxnSpPr>
            <a:cxnSpLocks/>
          </p:cNvCxnSpPr>
          <p:nvPr/>
        </p:nvCxnSpPr>
        <p:spPr>
          <a:xfrm>
            <a:off x="108155" y="550607"/>
            <a:ext cx="11975690" cy="0"/>
          </a:xfrm>
          <a:prstGeom prst="line">
            <a:avLst/>
          </a:prstGeom>
          <a:ln w="19050">
            <a:solidFill>
              <a:srgbClr val="002060"/>
            </a:solidFill>
          </a:ln>
          <a:effectLst>
            <a:reflection blurRad="6350" stA="52000" endA="300" endPos="35000" dir="5400000" sy="-100000" algn="bl" rotWithShape="0"/>
          </a:effectLst>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96E5FE8F-36E6-7A98-888D-BFB9CC2FD5BC}"/>
              </a:ext>
            </a:extLst>
          </p:cNvPr>
          <p:cNvCxnSpPr>
            <a:cxnSpLocks/>
          </p:cNvCxnSpPr>
          <p:nvPr/>
        </p:nvCxnSpPr>
        <p:spPr>
          <a:xfrm>
            <a:off x="108155" y="6492875"/>
            <a:ext cx="11975690" cy="0"/>
          </a:xfrm>
          <a:prstGeom prst="line">
            <a:avLst/>
          </a:prstGeom>
          <a:ln w="19050">
            <a:solidFill>
              <a:srgbClr val="002060"/>
            </a:solidFill>
          </a:ln>
          <a:effectLst>
            <a:reflection blurRad="6350" stA="52000" endA="300" endPos="35000" dir="5400000" sy="-100000" algn="bl" rotWithShape="0"/>
          </a:effectLst>
        </p:spPr>
        <p:style>
          <a:lnRef idx="1">
            <a:schemeClr val="dk1"/>
          </a:lnRef>
          <a:fillRef idx="0">
            <a:schemeClr val="dk1"/>
          </a:fillRef>
          <a:effectRef idx="0">
            <a:schemeClr val="dk1"/>
          </a:effectRef>
          <a:fontRef idx="minor">
            <a:schemeClr val="tx1"/>
          </a:fontRef>
        </p:style>
      </p:cxnSp>
      <p:sp>
        <p:nvSpPr>
          <p:cNvPr id="14" name="Footer Placeholder 13">
            <a:extLst>
              <a:ext uri="{FF2B5EF4-FFF2-40B4-BE49-F238E27FC236}">
                <a16:creationId xmlns:a16="http://schemas.microsoft.com/office/drawing/2014/main" id="{B4CD0E21-2D6F-9547-D8F6-5BDA6B139418}"/>
              </a:ext>
            </a:extLst>
          </p:cNvPr>
          <p:cNvSpPr>
            <a:spLocks noGrp="1"/>
          </p:cNvSpPr>
          <p:nvPr>
            <p:ph type="ftr" sz="quarter" idx="11"/>
          </p:nvPr>
        </p:nvSpPr>
        <p:spPr>
          <a:xfrm>
            <a:off x="4038600" y="6492875"/>
            <a:ext cx="4114800" cy="365125"/>
          </a:xfrm>
        </p:spPr>
        <p:txBody>
          <a:bodyPr/>
          <a:lstStyle/>
          <a:p>
            <a:r>
              <a:rPr lang="en-US"/>
              <a:t>Embedded Systems  ARM cortex M4 ADC concepts</a:t>
            </a:r>
            <a:endParaRPr lang="en-IN"/>
          </a:p>
        </p:txBody>
      </p:sp>
      <p:pic>
        <p:nvPicPr>
          <p:cNvPr id="4" name="Picture 3">
            <a:extLst>
              <a:ext uri="{FF2B5EF4-FFF2-40B4-BE49-F238E27FC236}">
                <a16:creationId xmlns:a16="http://schemas.microsoft.com/office/drawing/2014/main" id="{74D09734-023B-088A-3D7A-BEFE81C9A4F0}"/>
              </a:ext>
            </a:extLst>
          </p:cNvPr>
          <p:cNvPicPr>
            <a:picLocks noChangeAspect="1"/>
          </p:cNvPicPr>
          <p:nvPr/>
        </p:nvPicPr>
        <p:blipFill>
          <a:blip r:embed="rId2"/>
          <a:stretch>
            <a:fillRect/>
          </a:stretch>
        </p:blipFill>
        <p:spPr>
          <a:xfrm>
            <a:off x="0" y="705206"/>
            <a:ext cx="12192000" cy="2041399"/>
          </a:xfrm>
          <a:prstGeom prst="rect">
            <a:avLst/>
          </a:prstGeom>
        </p:spPr>
      </p:pic>
      <p:pic>
        <p:nvPicPr>
          <p:cNvPr id="8" name="Picture 7">
            <a:extLst>
              <a:ext uri="{FF2B5EF4-FFF2-40B4-BE49-F238E27FC236}">
                <a16:creationId xmlns:a16="http://schemas.microsoft.com/office/drawing/2014/main" id="{048F44CA-04A8-042A-E29D-C79D45B7DB86}"/>
              </a:ext>
            </a:extLst>
          </p:cNvPr>
          <p:cNvPicPr>
            <a:picLocks noChangeAspect="1"/>
          </p:cNvPicPr>
          <p:nvPr/>
        </p:nvPicPr>
        <p:blipFill>
          <a:blip r:embed="rId3"/>
          <a:stretch>
            <a:fillRect/>
          </a:stretch>
        </p:blipFill>
        <p:spPr>
          <a:xfrm>
            <a:off x="1611983" y="2901203"/>
            <a:ext cx="10143241" cy="3386323"/>
          </a:xfrm>
          <a:prstGeom prst="rect">
            <a:avLst/>
          </a:prstGeom>
          <a:ln>
            <a:solidFill>
              <a:srgbClr val="FF0000"/>
            </a:solidFill>
          </a:ln>
        </p:spPr>
      </p:pic>
    </p:spTree>
    <p:extLst>
      <p:ext uri="{BB962C8B-B14F-4D97-AF65-F5344CB8AC3E}">
        <p14:creationId xmlns:p14="http://schemas.microsoft.com/office/powerpoint/2010/main" val="42491274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811281-6CE3-771D-A9CF-C79C0D75A003}"/>
              </a:ext>
            </a:extLst>
          </p:cNvPr>
          <p:cNvSpPr>
            <a:spLocks noGrp="1"/>
          </p:cNvSpPr>
          <p:nvPr>
            <p:ph type="ctrTitle"/>
          </p:nvPr>
        </p:nvSpPr>
        <p:spPr>
          <a:xfrm>
            <a:off x="339365" y="4064"/>
            <a:ext cx="11133056" cy="471948"/>
          </a:xfrm>
        </p:spPr>
        <p:txBody>
          <a:bodyPr>
            <a:noAutofit/>
          </a:bodyPr>
          <a:lstStyle/>
          <a:p>
            <a:pPr algn="ctr" defTabSz="914411">
              <a:lnSpc>
                <a:spcPct val="90000"/>
              </a:lnSpc>
              <a:spcBef>
                <a:spcPct val="0"/>
              </a:spcBef>
            </a:pPr>
            <a:r>
              <a:rPr lang="pt-BR" sz="2800" b="1" dirty="0">
                <a:solidFill>
                  <a:srgbClr val="C00000"/>
                </a:solidFill>
                <a:effectLst>
                  <a:outerShdw blurRad="38100" dist="38100" dir="2700000" algn="tl">
                    <a:srgbClr val="000000">
                      <a:alpha val="43137"/>
                    </a:srgbClr>
                  </a:outerShdw>
                </a:effectLst>
                <a:latin typeface="Arial" panose="020B0604020202020204" pitchFamily="34" charset="0"/>
                <a:ea typeface="+mj-ea"/>
                <a:cs typeface="Arial" panose="020B0604020202020204" pitchFamily="34" charset="0"/>
              </a:rPr>
              <a:t>ADC regular sequence register 3 (ADC_SQR3)</a:t>
            </a:r>
            <a:endParaRPr lang="en-IN" sz="2800" b="1" dirty="0">
              <a:solidFill>
                <a:srgbClr val="C00000"/>
              </a:solidFill>
              <a:effectLst>
                <a:outerShdw blurRad="38100" dist="38100" dir="2700000" algn="tl">
                  <a:srgbClr val="000000">
                    <a:alpha val="43137"/>
                  </a:srgbClr>
                </a:outerShdw>
              </a:effectLst>
              <a:latin typeface="Arial" panose="020B0604020202020204" pitchFamily="34" charset="0"/>
              <a:ea typeface="+mj-ea"/>
              <a:cs typeface="Arial" panose="020B0604020202020204" pitchFamily="34" charset="0"/>
            </a:endParaRPr>
          </a:p>
        </p:txBody>
      </p:sp>
      <p:cxnSp>
        <p:nvCxnSpPr>
          <p:cNvPr id="5" name="Straight Connector 4">
            <a:extLst>
              <a:ext uri="{FF2B5EF4-FFF2-40B4-BE49-F238E27FC236}">
                <a16:creationId xmlns:a16="http://schemas.microsoft.com/office/drawing/2014/main" id="{57B44A5A-514A-C6DD-1368-43A7AC4C3CED}"/>
              </a:ext>
            </a:extLst>
          </p:cNvPr>
          <p:cNvCxnSpPr>
            <a:cxnSpLocks/>
          </p:cNvCxnSpPr>
          <p:nvPr/>
        </p:nvCxnSpPr>
        <p:spPr>
          <a:xfrm>
            <a:off x="108155" y="550607"/>
            <a:ext cx="11975690" cy="0"/>
          </a:xfrm>
          <a:prstGeom prst="line">
            <a:avLst/>
          </a:prstGeom>
          <a:ln w="19050">
            <a:solidFill>
              <a:srgbClr val="002060"/>
            </a:solidFill>
          </a:ln>
          <a:effectLst>
            <a:reflection blurRad="6350" stA="52000" endA="300" endPos="35000" dir="5400000" sy="-100000" algn="bl" rotWithShape="0"/>
          </a:effectLst>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96E5FE8F-36E6-7A98-888D-BFB9CC2FD5BC}"/>
              </a:ext>
            </a:extLst>
          </p:cNvPr>
          <p:cNvCxnSpPr>
            <a:cxnSpLocks/>
          </p:cNvCxnSpPr>
          <p:nvPr/>
        </p:nvCxnSpPr>
        <p:spPr>
          <a:xfrm>
            <a:off x="108155" y="6492875"/>
            <a:ext cx="11975690" cy="0"/>
          </a:xfrm>
          <a:prstGeom prst="line">
            <a:avLst/>
          </a:prstGeom>
          <a:ln w="19050">
            <a:solidFill>
              <a:srgbClr val="002060"/>
            </a:solidFill>
          </a:ln>
          <a:effectLst>
            <a:reflection blurRad="6350" stA="52000" endA="300" endPos="35000" dir="5400000" sy="-100000" algn="bl" rotWithShape="0"/>
          </a:effectLst>
        </p:spPr>
        <p:style>
          <a:lnRef idx="1">
            <a:schemeClr val="dk1"/>
          </a:lnRef>
          <a:fillRef idx="0">
            <a:schemeClr val="dk1"/>
          </a:fillRef>
          <a:effectRef idx="0">
            <a:schemeClr val="dk1"/>
          </a:effectRef>
          <a:fontRef idx="minor">
            <a:schemeClr val="tx1"/>
          </a:fontRef>
        </p:style>
      </p:cxnSp>
      <p:sp>
        <p:nvSpPr>
          <p:cNvPr id="14" name="Footer Placeholder 13">
            <a:extLst>
              <a:ext uri="{FF2B5EF4-FFF2-40B4-BE49-F238E27FC236}">
                <a16:creationId xmlns:a16="http://schemas.microsoft.com/office/drawing/2014/main" id="{B4CD0E21-2D6F-9547-D8F6-5BDA6B139418}"/>
              </a:ext>
            </a:extLst>
          </p:cNvPr>
          <p:cNvSpPr>
            <a:spLocks noGrp="1"/>
          </p:cNvSpPr>
          <p:nvPr>
            <p:ph type="ftr" sz="quarter" idx="11"/>
          </p:nvPr>
        </p:nvSpPr>
        <p:spPr>
          <a:xfrm>
            <a:off x="4038600" y="6492875"/>
            <a:ext cx="4114800" cy="365125"/>
          </a:xfrm>
        </p:spPr>
        <p:txBody>
          <a:bodyPr/>
          <a:lstStyle/>
          <a:p>
            <a:r>
              <a:rPr lang="en-US"/>
              <a:t>Embedded Systems  ARM cortex M4 ADC concepts</a:t>
            </a:r>
            <a:endParaRPr lang="en-IN"/>
          </a:p>
        </p:txBody>
      </p:sp>
      <p:pic>
        <p:nvPicPr>
          <p:cNvPr id="6" name="Picture 5">
            <a:extLst>
              <a:ext uri="{FF2B5EF4-FFF2-40B4-BE49-F238E27FC236}">
                <a16:creationId xmlns:a16="http://schemas.microsoft.com/office/drawing/2014/main" id="{9D5E1CFB-F2FE-137D-F0F0-45D2E9CA1893}"/>
              </a:ext>
            </a:extLst>
          </p:cNvPr>
          <p:cNvPicPr>
            <a:picLocks noChangeAspect="1"/>
          </p:cNvPicPr>
          <p:nvPr/>
        </p:nvPicPr>
        <p:blipFill>
          <a:blip r:embed="rId2"/>
          <a:stretch>
            <a:fillRect/>
          </a:stretch>
        </p:blipFill>
        <p:spPr>
          <a:xfrm>
            <a:off x="0" y="902503"/>
            <a:ext cx="12192000" cy="2149538"/>
          </a:xfrm>
          <a:prstGeom prst="rect">
            <a:avLst/>
          </a:prstGeom>
        </p:spPr>
      </p:pic>
      <p:pic>
        <p:nvPicPr>
          <p:cNvPr id="9" name="Picture 8">
            <a:extLst>
              <a:ext uri="{FF2B5EF4-FFF2-40B4-BE49-F238E27FC236}">
                <a16:creationId xmlns:a16="http://schemas.microsoft.com/office/drawing/2014/main" id="{622B0098-0CA0-0A8E-03E5-C7460F7BE426}"/>
              </a:ext>
            </a:extLst>
          </p:cNvPr>
          <p:cNvPicPr>
            <a:picLocks noChangeAspect="1"/>
          </p:cNvPicPr>
          <p:nvPr/>
        </p:nvPicPr>
        <p:blipFill>
          <a:blip r:embed="rId3"/>
          <a:stretch>
            <a:fillRect/>
          </a:stretch>
        </p:blipFill>
        <p:spPr>
          <a:xfrm>
            <a:off x="1954171" y="3508146"/>
            <a:ext cx="8283658" cy="2385267"/>
          </a:xfrm>
          <a:prstGeom prst="rect">
            <a:avLst/>
          </a:prstGeom>
          <a:ln>
            <a:solidFill>
              <a:srgbClr val="C00000"/>
            </a:solidFill>
          </a:ln>
        </p:spPr>
      </p:pic>
      <p:sp>
        <p:nvSpPr>
          <p:cNvPr id="11" name="Rectangle 10">
            <a:extLst>
              <a:ext uri="{FF2B5EF4-FFF2-40B4-BE49-F238E27FC236}">
                <a16:creationId xmlns:a16="http://schemas.microsoft.com/office/drawing/2014/main" id="{1F15BF15-5D50-3216-903B-7637529D6C36}"/>
              </a:ext>
            </a:extLst>
          </p:cNvPr>
          <p:cNvSpPr/>
          <p:nvPr/>
        </p:nvSpPr>
        <p:spPr>
          <a:xfrm>
            <a:off x="8252379" y="2168165"/>
            <a:ext cx="3831465" cy="883875"/>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587741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811281-6CE3-771D-A9CF-C79C0D75A003}"/>
              </a:ext>
            </a:extLst>
          </p:cNvPr>
          <p:cNvSpPr>
            <a:spLocks noGrp="1"/>
          </p:cNvSpPr>
          <p:nvPr>
            <p:ph type="ctrTitle"/>
          </p:nvPr>
        </p:nvSpPr>
        <p:spPr>
          <a:xfrm>
            <a:off x="339365" y="4064"/>
            <a:ext cx="11133056" cy="471948"/>
          </a:xfrm>
        </p:spPr>
        <p:txBody>
          <a:bodyPr>
            <a:noAutofit/>
          </a:bodyPr>
          <a:lstStyle/>
          <a:p>
            <a:pPr algn="ctr" defTabSz="914411">
              <a:lnSpc>
                <a:spcPct val="90000"/>
              </a:lnSpc>
              <a:spcBef>
                <a:spcPct val="0"/>
              </a:spcBef>
            </a:pPr>
            <a:r>
              <a:rPr lang="pt-BR" sz="2800" b="1" dirty="0">
                <a:solidFill>
                  <a:srgbClr val="C00000"/>
                </a:solidFill>
                <a:effectLst>
                  <a:outerShdw blurRad="38100" dist="38100" dir="2700000" algn="tl">
                    <a:srgbClr val="000000">
                      <a:alpha val="43137"/>
                    </a:srgbClr>
                  </a:outerShdw>
                </a:effectLst>
                <a:latin typeface="Arial" panose="020B0604020202020204" pitchFamily="34" charset="0"/>
                <a:ea typeface="+mj-ea"/>
                <a:cs typeface="Arial" panose="020B0604020202020204" pitchFamily="34" charset="0"/>
              </a:rPr>
              <a:t>ADC control register 1 (ADC_CR1)</a:t>
            </a:r>
            <a:endParaRPr lang="en-IN" sz="2800" b="1" dirty="0">
              <a:solidFill>
                <a:srgbClr val="C00000"/>
              </a:solidFill>
              <a:effectLst>
                <a:outerShdw blurRad="38100" dist="38100" dir="2700000" algn="tl">
                  <a:srgbClr val="000000">
                    <a:alpha val="43137"/>
                  </a:srgbClr>
                </a:outerShdw>
              </a:effectLst>
              <a:latin typeface="Arial" panose="020B0604020202020204" pitchFamily="34" charset="0"/>
              <a:ea typeface="+mj-ea"/>
              <a:cs typeface="Arial" panose="020B0604020202020204" pitchFamily="34" charset="0"/>
            </a:endParaRPr>
          </a:p>
        </p:txBody>
      </p:sp>
      <p:cxnSp>
        <p:nvCxnSpPr>
          <p:cNvPr id="5" name="Straight Connector 4">
            <a:extLst>
              <a:ext uri="{FF2B5EF4-FFF2-40B4-BE49-F238E27FC236}">
                <a16:creationId xmlns:a16="http://schemas.microsoft.com/office/drawing/2014/main" id="{57B44A5A-514A-C6DD-1368-43A7AC4C3CED}"/>
              </a:ext>
            </a:extLst>
          </p:cNvPr>
          <p:cNvCxnSpPr>
            <a:cxnSpLocks/>
          </p:cNvCxnSpPr>
          <p:nvPr/>
        </p:nvCxnSpPr>
        <p:spPr>
          <a:xfrm>
            <a:off x="108155" y="550607"/>
            <a:ext cx="11975690" cy="0"/>
          </a:xfrm>
          <a:prstGeom prst="line">
            <a:avLst/>
          </a:prstGeom>
          <a:ln w="19050">
            <a:solidFill>
              <a:srgbClr val="002060"/>
            </a:solidFill>
          </a:ln>
          <a:effectLst>
            <a:reflection blurRad="6350" stA="52000" endA="300" endPos="35000" dir="5400000" sy="-100000" algn="bl" rotWithShape="0"/>
          </a:effectLst>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96E5FE8F-36E6-7A98-888D-BFB9CC2FD5BC}"/>
              </a:ext>
            </a:extLst>
          </p:cNvPr>
          <p:cNvCxnSpPr>
            <a:cxnSpLocks/>
          </p:cNvCxnSpPr>
          <p:nvPr/>
        </p:nvCxnSpPr>
        <p:spPr>
          <a:xfrm>
            <a:off x="108155" y="6775679"/>
            <a:ext cx="11975690" cy="0"/>
          </a:xfrm>
          <a:prstGeom prst="line">
            <a:avLst/>
          </a:prstGeom>
          <a:ln w="19050">
            <a:solidFill>
              <a:srgbClr val="002060"/>
            </a:solidFill>
          </a:ln>
          <a:effectLst>
            <a:reflection blurRad="6350" stA="52000" endA="300" endPos="35000" dir="5400000" sy="-100000" algn="bl" rotWithShape="0"/>
          </a:effectLst>
        </p:spPr>
        <p:style>
          <a:lnRef idx="1">
            <a:schemeClr val="dk1"/>
          </a:lnRef>
          <a:fillRef idx="0">
            <a:schemeClr val="dk1"/>
          </a:fillRef>
          <a:effectRef idx="0">
            <a:schemeClr val="dk1"/>
          </a:effectRef>
          <a:fontRef idx="minor">
            <a:schemeClr val="tx1"/>
          </a:fontRef>
        </p:style>
      </p:cxnSp>
      <p:pic>
        <p:nvPicPr>
          <p:cNvPr id="4" name="Picture 3">
            <a:extLst>
              <a:ext uri="{FF2B5EF4-FFF2-40B4-BE49-F238E27FC236}">
                <a16:creationId xmlns:a16="http://schemas.microsoft.com/office/drawing/2014/main" id="{F00CBDAE-4AB1-3A34-394A-46A35A7196D7}"/>
              </a:ext>
            </a:extLst>
          </p:cNvPr>
          <p:cNvPicPr>
            <a:picLocks noChangeAspect="1"/>
          </p:cNvPicPr>
          <p:nvPr/>
        </p:nvPicPr>
        <p:blipFill>
          <a:blip r:embed="rId2"/>
          <a:stretch>
            <a:fillRect/>
          </a:stretch>
        </p:blipFill>
        <p:spPr>
          <a:xfrm>
            <a:off x="0" y="399474"/>
            <a:ext cx="12192000" cy="2267224"/>
          </a:xfrm>
          <a:prstGeom prst="rect">
            <a:avLst/>
          </a:prstGeom>
        </p:spPr>
      </p:pic>
      <p:sp>
        <p:nvSpPr>
          <p:cNvPr id="11" name="Rectangle 10">
            <a:extLst>
              <a:ext uri="{FF2B5EF4-FFF2-40B4-BE49-F238E27FC236}">
                <a16:creationId xmlns:a16="http://schemas.microsoft.com/office/drawing/2014/main" id="{1F15BF15-5D50-3216-903B-7637529D6C36}"/>
              </a:ext>
            </a:extLst>
          </p:cNvPr>
          <p:cNvSpPr/>
          <p:nvPr/>
        </p:nvSpPr>
        <p:spPr>
          <a:xfrm>
            <a:off x="4359110" y="622173"/>
            <a:ext cx="1708609" cy="801278"/>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8" name="Picture 7">
            <a:extLst>
              <a:ext uri="{FF2B5EF4-FFF2-40B4-BE49-F238E27FC236}">
                <a16:creationId xmlns:a16="http://schemas.microsoft.com/office/drawing/2014/main" id="{EC57A110-884B-B82B-A359-927ABD281B0A}"/>
              </a:ext>
            </a:extLst>
          </p:cNvPr>
          <p:cNvPicPr>
            <a:picLocks noChangeAspect="1"/>
          </p:cNvPicPr>
          <p:nvPr/>
        </p:nvPicPr>
        <p:blipFill>
          <a:blip r:embed="rId3"/>
          <a:stretch>
            <a:fillRect/>
          </a:stretch>
        </p:blipFill>
        <p:spPr>
          <a:xfrm>
            <a:off x="108154" y="3143918"/>
            <a:ext cx="9271515" cy="1846422"/>
          </a:xfrm>
          <a:prstGeom prst="rect">
            <a:avLst/>
          </a:prstGeom>
          <a:ln>
            <a:solidFill>
              <a:srgbClr val="FF0000"/>
            </a:solidFill>
          </a:ln>
        </p:spPr>
      </p:pic>
      <p:pic>
        <p:nvPicPr>
          <p:cNvPr id="12" name="Picture 11">
            <a:extLst>
              <a:ext uri="{FF2B5EF4-FFF2-40B4-BE49-F238E27FC236}">
                <a16:creationId xmlns:a16="http://schemas.microsoft.com/office/drawing/2014/main" id="{6ED52FA7-6EC8-46CD-8408-90314C7D0A0C}"/>
              </a:ext>
            </a:extLst>
          </p:cNvPr>
          <p:cNvPicPr>
            <a:picLocks noChangeAspect="1"/>
          </p:cNvPicPr>
          <p:nvPr/>
        </p:nvPicPr>
        <p:blipFill>
          <a:blip r:embed="rId4"/>
          <a:stretch>
            <a:fillRect/>
          </a:stretch>
        </p:blipFill>
        <p:spPr>
          <a:xfrm>
            <a:off x="108155" y="5263514"/>
            <a:ext cx="10897386" cy="1435584"/>
          </a:xfrm>
          <a:prstGeom prst="rect">
            <a:avLst/>
          </a:prstGeom>
          <a:ln>
            <a:solidFill>
              <a:srgbClr val="FF0000"/>
            </a:solidFill>
          </a:ln>
        </p:spPr>
      </p:pic>
      <p:sp>
        <p:nvSpPr>
          <p:cNvPr id="15" name="Rectangle 14">
            <a:extLst>
              <a:ext uri="{FF2B5EF4-FFF2-40B4-BE49-F238E27FC236}">
                <a16:creationId xmlns:a16="http://schemas.microsoft.com/office/drawing/2014/main" id="{AEE90303-ACA5-DF18-CEAE-067FA3BD4A12}"/>
              </a:ext>
            </a:extLst>
          </p:cNvPr>
          <p:cNvSpPr/>
          <p:nvPr/>
        </p:nvSpPr>
        <p:spPr>
          <a:xfrm>
            <a:off x="7692271" y="1677972"/>
            <a:ext cx="857839" cy="92872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4116308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811281-6CE3-771D-A9CF-C79C0D75A003}"/>
              </a:ext>
            </a:extLst>
          </p:cNvPr>
          <p:cNvSpPr>
            <a:spLocks noGrp="1"/>
          </p:cNvSpPr>
          <p:nvPr>
            <p:ph type="ctrTitle"/>
          </p:nvPr>
        </p:nvSpPr>
        <p:spPr>
          <a:xfrm>
            <a:off x="339365" y="4064"/>
            <a:ext cx="11133056" cy="471948"/>
          </a:xfrm>
        </p:spPr>
        <p:txBody>
          <a:bodyPr>
            <a:noAutofit/>
          </a:bodyPr>
          <a:lstStyle/>
          <a:p>
            <a:pPr algn="ctr" defTabSz="914411">
              <a:lnSpc>
                <a:spcPct val="90000"/>
              </a:lnSpc>
              <a:spcBef>
                <a:spcPct val="0"/>
              </a:spcBef>
            </a:pPr>
            <a:r>
              <a:rPr lang="en-US" sz="2800" b="1" dirty="0">
                <a:solidFill>
                  <a:srgbClr val="C00000"/>
                </a:solidFill>
                <a:effectLst>
                  <a:outerShdw blurRad="38100" dist="38100" dir="2700000" algn="tl">
                    <a:srgbClr val="000000">
                      <a:alpha val="43137"/>
                    </a:srgbClr>
                  </a:outerShdw>
                </a:effectLst>
                <a:latin typeface="Arial" panose="020B0604020202020204" pitchFamily="34" charset="0"/>
                <a:ea typeface="+mj-ea"/>
                <a:cs typeface="Arial" panose="020B0604020202020204" pitchFamily="34" charset="0"/>
              </a:rPr>
              <a:t>ADC sample time register 1 (ADC_SMPR1)</a:t>
            </a:r>
            <a:endParaRPr lang="en-IN" sz="2800" b="1" dirty="0">
              <a:solidFill>
                <a:srgbClr val="C00000"/>
              </a:solidFill>
              <a:effectLst>
                <a:outerShdw blurRad="38100" dist="38100" dir="2700000" algn="tl">
                  <a:srgbClr val="000000">
                    <a:alpha val="43137"/>
                  </a:srgbClr>
                </a:outerShdw>
              </a:effectLst>
              <a:latin typeface="Arial" panose="020B0604020202020204" pitchFamily="34" charset="0"/>
              <a:ea typeface="+mj-ea"/>
              <a:cs typeface="Arial" panose="020B0604020202020204" pitchFamily="34" charset="0"/>
            </a:endParaRPr>
          </a:p>
        </p:txBody>
      </p:sp>
      <p:cxnSp>
        <p:nvCxnSpPr>
          <p:cNvPr id="5" name="Straight Connector 4">
            <a:extLst>
              <a:ext uri="{FF2B5EF4-FFF2-40B4-BE49-F238E27FC236}">
                <a16:creationId xmlns:a16="http://schemas.microsoft.com/office/drawing/2014/main" id="{57B44A5A-514A-C6DD-1368-43A7AC4C3CED}"/>
              </a:ext>
            </a:extLst>
          </p:cNvPr>
          <p:cNvCxnSpPr>
            <a:cxnSpLocks/>
          </p:cNvCxnSpPr>
          <p:nvPr/>
        </p:nvCxnSpPr>
        <p:spPr>
          <a:xfrm>
            <a:off x="108155" y="489291"/>
            <a:ext cx="11975690" cy="0"/>
          </a:xfrm>
          <a:prstGeom prst="line">
            <a:avLst/>
          </a:prstGeom>
          <a:ln w="19050">
            <a:solidFill>
              <a:srgbClr val="002060"/>
            </a:solidFill>
          </a:ln>
          <a:effectLst>
            <a:reflection blurRad="6350" stA="52000" endA="300" endPos="35000" dir="5400000" sy="-100000" algn="bl" rotWithShape="0"/>
          </a:effectLst>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96E5FE8F-36E6-7A98-888D-BFB9CC2FD5BC}"/>
              </a:ext>
            </a:extLst>
          </p:cNvPr>
          <p:cNvCxnSpPr>
            <a:cxnSpLocks/>
          </p:cNvCxnSpPr>
          <p:nvPr/>
        </p:nvCxnSpPr>
        <p:spPr>
          <a:xfrm>
            <a:off x="108155" y="6775679"/>
            <a:ext cx="11975690" cy="0"/>
          </a:xfrm>
          <a:prstGeom prst="line">
            <a:avLst/>
          </a:prstGeom>
          <a:ln w="19050">
            <a:solidFill>
              <a:srgbClr val="002060"/>
            </a:solidFill>
          </a:ln>
          <a:effectLst>
            <a:reflection blurRad="6350" stA="52000" endA="300" endPos="35000" dir="5400000" sy="-100000" algn="bl" rotWithShape="0"/>
          </a:effectLst>
        </p:spPr>
        <p:style>
          <a:lnRef idx="1">
            <a:schemeClr val="dk1"/>
          </a:lnRef>
          <a:fillRef idx="0">
            <a:schemeClr val="dk1"/>
          </a:fillRef>
          <a:effectRef idx="0">
            <a:schemeClr val="dk1"/>
          </a:effectRef>
          <a:fontRef idx="minor">
            <a:schemeClr val="tx1"/>
          </a:fontRef>
        </p:style>
      </p:cxnSp>
      <p:pic>
        <p:nvPicPr>
          <p:cNvPr id="6" name="Picture 5">
            <a:extLst>
              <a:ext uri="{FF2B5EF4-FFF2-40B4-BE49-F238E27FC236}">
                <a16:creationId xmlns:a16="http://schemas.microsoft.com/office/drawing/2014/main" id="{9DD0F89B-147A-DE3B-9C9D-77E9D9E99B62}"/>
              </a:ext>
            </a:extLst>
          </p:cNvPr>
          <p:cNvPicPr>
            <a:picLocks noChangeAspect="1"/>
          </p:cNvPicPr>
          <p:nvPr/>
        </p:nvPicPr>
        <p:blipFill>
          <a:blip r:embed="rId2"/>
          <a:stretch>
            <a:fillRect/>
          </a:stretch>
        </p:blipFill>
        <p:spPr>
          <a:xfrm>
            <a:off x="83532" y="573902"/>
            <a:ext cx="11990886" cy="2106810"/>
          </a:xfrm>
          <a:prstGeom prst="rect">
            <a:avLst/>
          </a:prstGeom>
        </p:spPr>
      </p:pic>
      <p:pic>
        <p:nvPicPr>
          <p:cNvPr id="9" name="Picture 8">
            <a:extLst>
              <a:ext uri="{FF2B5EF4-FFF2-40B4-BE49-F238E27FC236}">
                <a16:creationId xmlns:a16="http://schemas.microsoft.com/office/drawing/2014/main" id="{883E1AF9-BB26-C7D4-FD2B-6DC1DF02B0CC}"/>
              </a:ext>
            </a:extLst>
          </p:cNvPr>
          <p:cNvPicPr>
            <a:picLocks noChangeAspect="1"/>
          </p:cNvPicPr>
          <p:nvPr/>
        </p:nvPicPr>
        <p:blipFill>
          <a:blip r:embed="rId3"/>
          <a:stretch>
            <a:fillRect/>
          </a:stretch>
        </p:blipFill>
        <p:spPr>
          <a:xfrm>
            <a:off x="1649437" y="3028276"/>
            <a:ext cx="9709861" cy="3340433"/>
          </a:xfrm>
          <a:prstGeom prst="rect">
            <a:avLst/>
          </a:prstGeom>
          <a:ln>
            <a:solidFill>
              <a:srgbClr val="FF0000"/>
            </a:solidFill>
          </a:ln>
        </p:spPr>
      </p:pic>
    </p:spTree>
    <p:extLst>
      <p:ext uri="{BB962C8B-B14F-4D97-AF65-F5344CB8AC3E}">
        <p14:creationId xmlns:p14="http://schemas.microsoft.com/office/powerpoint/2010/main" val="18884058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811281-6CE3-771D-A9CF-C79C0D75A003}"/>
              </a:ext>
            </a:extLst>
          </p:cNvPr>
          <p:cNvSpPr>
            <a:spLocks noGrp="1"/>
          </p:cNvSpPr>
          <p:nvPr>
            <p:ph type="ctrTitle"/>
          </p:nvPr>
        </p:nvSpPr>
        <p:spPr>
          <a:xfrm>
            <a:off x="339365" y="4064"/>
            <a:ext cx="11133056" cy="471948"/>
          </a:xfrm>
        </p:spPr>
        <p:txBody>
          <a:bodyPr>
            <a:noAutofit/>
          </a:bodyPr>
          <a:lstStyle/>
          <a:p>
            <a:pPr algn="ctr" defTabSz="914411">
              <a:lnSpc>
                <a:spcPct val="90000"/>
              </a:lnSpc>
              <a:spcBef>
                <a:spcPct val="0"/>
              </a:spcBef>
            </a:pPr>
            <a:r>
              <a:rPr lang="en-US" sz="2800" b="1" dirty="0">
                <a:solidFill>
                  <a:srgbClr val="C00000"/>
                </a:solidFill>
                <a:effectLst>
                  <a:outerShdw blurRad="38100" dist="38100" dir="2700000" algn="tl">
                    <a:srgbClr val="000000">
                      <a:alpha val="43137"/>
                    </a:srgbClr>
                  </a:outerShdw>
                </a:effectLst>
                <a:latin typeface="Arial" panose="020B0604020202020204" pitchFamily="34" charset="0"/>
                <a:ea typeface="+mj-ea"/>
                <a:cs typeface="Arial" panose="020B0604020202020204" pitchFamily="34" charset="0"/>
              </a:rPr>
              <a:t>ADC sample time register 2 (ADC_SMPR2)</a:t>
            </a:r>
            <a:endParaRPr lang="en-IN" sz="2800" b="1" dirty="0">
              <a:solidFill>
                <a:srgbClr val="C00000"/>
              </a:solidFill>
              <a:effectLst>
                <a:outerShdw blurRad="38100" dist="38100" dir="2700000" algn="tl">
                  <a:srgbClr val="000000">
                    <a:alpha val="43137"/>
                  </a:srgbClr>
                </a:outerShdw>
              </a:effectLst>
              <a:latin typeface="Arial" panose="020B0604020202020204" pitchFamily="34" charset="0"/>
              <a:ea typeface="+mj-ea"/>
              <a:cs typeface="Arial" panose="020B0604020202020204" pitchFamily="34" charset="0"/>
            </a:endParaRPr>
          </a:p>
        </p:txBody>
      </p:sp>
      <p:cxnSp>
        <p:nvCxnSpPr>
          <p:cNvPr id="5" name="Straight Connector 4">
            <a:extLst>
              <a:ext uri="{FF2B5EF4-FFF2-40B4-BE49-F238E27FC236}">
                <a16:creationId xmlns:a16="http://schemas.microsoft.com/office/drawing/2014/main" id="{57B44A5A-514A-C6DD-1368-43A7AC4C3CED}"/>
              </a:ext>
            </a:extLst>
          </p:cNvPr>
          <p:cNvCxnSpPr>
            <a:cxnSpLocks/>
          </p:cNvCxnSpPr>
          <p:nvPr/>
        </p:nvCxnSpPr>
        <p:spPr>
          <a:xfrm>
            <a:off x="108155" y="489291"/>
            <a:ext cx="11975690" cy="0"/>
          </a:xfrm>
          <a:prstGeom prst="line">
            <a:avLst/>
          </a:prstGeom>
          <a:ln w="19050">
            <a:solidFill>
              <a:srgbClr val="002060"/>
            </a:solidFill>
          </a:ln>
          <a:effectLst>
            <a:reflection blurRad="6350" stA="52000" endA="300" endPos="35000" dir="5400000" sy="-100000" algn="bl" rotWithShape="0"/>
          </a:effectLst>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96E5FE8F-36E6-7A98-888D-BFB9CC2FD5BC}"/>
              </a:ext>
            </a:extLst>
          </p:cNvPr>
          <p:cNvCxnSpPr>
            <a:cxnSpLocks/>
          </p:cNvCxnSpPr>
          <p:nvPr/>
        </p:nvCxnSpPr>
        <p:spPr>
          <a:xfrm>
            <a:off x="108155" y="6775679"/>
            <a:ext cx="11975690" cy="0"/>
          </a:xfrm>
          <a:prstGeom prst="line">
            <a:avLst/>
          </a:prstGeom>
          <a:ln w="19050">
            <a:solidFill>
              <a:srgbClr val="002060"/>
            </a:solidFill>
          </a:ln>
          <a:effectLst>
            <a:reflection blurRad="6350" stA="52000" endA="300" endPos="35000" dir="5400000" sy="-100000" algn="bl" rotWithShape="0"/>
          </a:effectLst>
        </p:spPr>
        <p:style>
          <a:lnRef idx="1">
            <a:schemeClr val="dk1"/>
          </a:lnRef>
          <a:fillRef idx="0">
            <a:schemeClr val="dk1"/>
          </a:fillRef>
          <a:effectRef idx="0">
            <a:schemeClr val="dk1"/>
          </a:effectRef>
          <a:fontRef idx="minor">
            <a:schemeClr val="tx1"/>
          </a:fontRef>
        </p:style>
      </p:cxnSp>
      <p:pic>
        <p:nvPicPr>
          <p:cNvPr id="4" name="Picture 3">
            <a:extLst>
              <a:ext uri="{FF2B5EF4-FFF2-40B4-BE49-F238E27FC236}">
                <a16:creationId xmlns:a16="http://schemas.microsoft.com/office/drawing/2014/main" id="{1BA8B4D2-5119-99AE-0653-B2E28DB816C0}"/>
              </a:ext>
            </a:extLst>
          </p:cNvPr>
          <p:cNvPicPr>
            <a:picLocks noChangeAspect="1"/>
          </p:cNvPicPr>
          <p:nvPr/>
        </p:nvPicPr>
        <p:blipFill>
          <a:blip r:embed="rId2"/>
          <a:stretch>
            <a:fillRect/>
          </a:stretch>
        </p:blipFill>
        <p:spPr>
          <a:xfrm>
            <a:off x="0" y="759298"/>
            <a:ext cx="12192000" cy="2322825"/>
          </a:xfrm>
          <a:prstGeom prst="rect">
            <a:avLst/>
          </a:prstGeom>
        </p:spPr>
      </p:pic>
      <p:pic>
        <p:nvPicPr>
          <p:cNvPr id="8" name="Picture 7">
            <a:extLst>
              <a:ext uri="{FF2B5EF4-FFF2-40B4-BE49-F238E27FC236}">
                <a16:creationId xmlns:a16="http://schemas.microsoft.com/office/drawing/2014/main" id="{C58622A3-1479-8164-27E1-AC6335F1E076}"/>
              </a:ext>
            </a:extLst>
          </p:cNvPr>
          <p:cNvPicPr>
            <a:picLocks noChangeAspect="1"/>
          </p:cNvPicPr>
          <p:nvPr/>
        </p:nvPicPr>
        <p:blipFill>
          <a:blip r:embed="rId3"/>
          <a:stretch>
            <a:fillRect/>
          </a:stretch>
        </p:blipFill>
        <p:spPr>
          <a:xfrm>
            <a:off x="1173386" y="3342702"/>
            <a:ext cx="10073074" cy="3077443"/>
          </a:xfrm>
          <a:prstGeom prst="rect">
            <a:avLst/>
          </a:prstGeom>
          <a:ln>
            <a:solidFill>
              <a:srgbClr val="FF0000"/>
            </a:solidFill>
          </a:ln>
        </p:spPr>
      </p:pic>
    </p:spTree>
    <p:extLst>
      <p:ext uri="{BB962C8B-B14F-4D97-AF65-F5344CB8AC3E}">
        <p14:creationId xmlns:p14="http://schemas.microsoft.com/office/powerpoint/2010/main" val="11434763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811281-6CE3-771D-A9CF-C79C0D75A003}"/>
              </a:ext>
            </a:extLst>
          </p:cNvPr>
          <p:cNvSpPr>
            <a:spLocks noGrp="1"/>
          </p:cNvSpPr>
          <p:nvPr>
            <p:ph type="ctrTitle"/>
          </p:nvPr>
        </p:nvSpPr>
        <p:spPr>
          <a:xfrm>
            <a:off x="339365" y="4064"/>
            <a:ext cx="11133056" cy="471948"/>
          </a:xfrm>
        </p:spPr>
        <p:txBody>
          <a:bodyPr>
            <a:noAutofit/>
          </a:bodyPr>
          <a:lstStyle/>
          <a:p>
            <a:pPr algn="ctr" defTabSz="914411">
              <a:lnSpc>
                <a:spcPct val="90000"/>
              </a:lnSpc>
              <a:spcBef>
                <a:spcPct val="0"/>
              </a:spcBef>
            </a:pPr>
            <a:r>
              <a:rPr lang="en-US" sz="2800" b="1" dirty="0">
                <a:solidFill>
                  <a:srgbClr val="C00000"/>
                </a:solidFill>
                <a:effectLst>
                  <a:outerShdw blurRad="38100" dist="38100" dir="2700000" algn="tl">
                    <a:srgbClr val="000000">
                      <a:alpha val="43137"/>
                    </a:srgbClr>
                  </a:outerShdw>
                </a:effectLst>
                <a:latin typeface="Arial" panose="020B0604020202020204" pitchFamily="34" charset="0"/>
                <a:ea typeface="+mj-ea"/>
                <a:cs typeface="Arial" panose="020B0604020202020204" pitchFamily="34" charset="0"/>
              </a:rPr>
              <a:t>ADC regular data register (ADC_DR)</a:t>
            </a:r>
            <a:endParaRPr lang="en-IN" sz="2800" b="1" dirty="0">
              <a:solidFill>
                <a:srgbClr val="C00000"/>
              </a:solidFill>
              <a:effectLst>
                <a:outerShdw blurRad="38100" dist="38100" dir="2700000" algn="tl">
                  <a:srgbClr val="000000">
                    <a:alpha val="43137"/>
                  </a:srgbClr>
                </a:outerShdw>
              </a:effectLst>
              <a:latin typeface="Arial" panose="020B0604020202020204" pitchFamily="34" charset="0"/>
              <a:ea typeface="+mj-ea"/>
              <a:cs typeface="Arial" panose="020B0604020202020204" pitchFamily="34" charset="0"/>
            </a:endParaRPr>
          </a:p>
        </p:txBody>
      </p:sp>
      <p:cxnSp>
        <p:nvCxnSpPr>
          <p:cNvPr id="5" name="Straight Connector 4">
            <a:extLst>
              <a:ext uri="{FF2B5EF4-FFF2-40B4-BE49-F238E27FC236}">
                <a16:creationId xmlns:a16="http://schemas.microsoft.com/office/drawing/2014/main" id="{57B44A5A-514A-C6DD-1368-43A7AC4C3CED}"/>
              </a:ext>
            </a:extLst>
          </p:cNvPr>
          <p:cNvCxnSpPr>
            <a:cxnSpLocks/>
          </p:cNvCxnSpPr>
          <p:nvPr/>
        </p:nvCxnSpPr>
        <p:spPr>
          <a:xfrm>
            <a:off x="108155" y="489291"/>
            <a:ext cx="11975690" cy="0"/>
          </a:xfrm>
          <a:prstGeom prst="line">
            <a:avLst/>
          </a:prstGeom>
          <a:ln w="19050">
            <a:solidFill>
              <a:srgbClr val="002060"/>
            </a:solidFill>
          </a:ln>
          <a:effectLst>
            <a:reflection blurRad="6350" stA="52000" endA="300" endPos="35000" dir="5400000" sy="-100000" algn="bl" rotWithShape="0"/>
          </a:effectLst>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96E5FE8F-36E6-7A98-888D-BFB9CC2FD5BC}"/>
              </a:ext>
            </a:extLst>
          </p:cNvPr>
          <p:cNvCxnSpPr>
            <a:cxnSpLocks/>
          </p:cNvCxnSpPr>
          <p:nvPr/>
        </p:nvCxnSpPr>
        <p:spPr>
          <a:xfrm>
            <a:off x="108155" y="6775679"/>
            <a:ext cx="11975690" cy="0"/>
          </a:xfrm>
          <a:prstGeom prst="line">
            <a:avLst/>
          </a:prstGeom>
          <a:ln w="19050">
            <a:solidFill>
              <a:srgbClr val="002060"/>
            </a:solidFill>
          </a:ln>
          <a:effectLst>
            <a:reflection blurRad="6350" stA="52000" endA="300" endPos="35000" dir="5400000" sy="-100000" algn="bl" rotWithShape="0"/>
          </a:effectLst>
        </p:spPr>
        <p:style>
          <a:lnRef idx="1">
            <a:schemeClr val="dk1"/>
          </a:lnRef>
          <a:fillRef idx="0">
            <a:schemeClr val="dk1"/>
          </a:fillRef>
          <a:effectRef idx="0">
            <a:schemeClr val="dk1"/>
          </a:effectRef>
          <a:fontRef idx="minor">
            <a:schemeClr val="tx1"/>
          </a:fontRef>
        </p:style>
      </p:cxnSp>
      <p:pic>
        <p:nvPicPr>
          <p:cNvPr id="6" name="Picture 5">
            <a:extLst>
              <a:ext uri="{FF2B5EF4-FFF2-40B4-BE49-F238E27FC236}">
                <a16:creationId xmlns:a16="http://schemas.microsoft.com/office/drawing/2014/main" id="{8F612BC4-538E-1DF5-84C1-259CA5E78311}"/>
              </a:ext>
            </a:extLst>
          </p:cNvPr>
          <p:cNvPicPr>
            <a:picLocks noChangeAspect="1"/>
          </p:cNvPicPr>
          <p:nvPr/>
        </p:nvPicPr>
        <p:blipFill>
          <a:blip r:embed="rId2"/>
          <a:stretch>
            <a:fillRect/>
          </a:stretch>
        </p:blipFill>
        <p:spPr>
          <a:xfrm>
            <a:off x="0" y="787224"/>
            <a:ext cx="12192000" cy="1814490"/>
          </a:xfrm>
          <a:prstGeom prst="rect">
            <a:avLst/>
          </a:prstGeom>
        </p:spPr>
      </p:pic>
      <p:sp>
        <p:nvSpPr>
          <p:cNvPr id="9" name="TextBox 8">
            <a:extLst>
              <a:ext uri="{FF2B5EF4-FFF2-40B4-BE49-F238E27FC236}">
                <a16:creationId xmlns:a16="http://schemas.microsoft.com/office/drawing/2014/main" id="{64993A0F-2832-BFE3-42E9-2197B94AEB5A}"/>
              </a:ext>
            </a:extLst>
          </p:cNvPr>
          <p:cNvSpPr txBox="1"/>
          <p:nvPr/>
        </p:nvSpPr>
        <p:spPr>
          <a:xfrm>
            <a:off x="652806" y="3446377"/>
            <a:ext cx="11064711" cy="2246769"/>
          </a:xfrm>
          <a:prstGeom prst="rect">
            <a:avLst/>
          </a:prstGeom>
          <a:noFill/>
        </p:spPr>
        <p:txBody>
          <a:bodyPr wrap="square">
            <a:spAutoFit/>
          </a:bodyPr>
          <a:lstStyle/>
          <a:p>
            <a:pPr algn="l"/>
            <a:r>
              <a:rPr lang="pt-BR" sz="2800" b="0" i="0" u="none" strike="noStrike" baseline="0" dirty="0">
                <a:solidFill>
                  <a:srgbClr val="000000"/>
                </a:solidFill>
                <a:latin typeface="Arial" panose="020B0604020202020204" pitchFamily="34" charset="0"/>
              </a:rPr>
              <a:t>Bits 15:0 </a:t>
            </a:r>
            <a:r>
              <a:rPr lang="pt-BR" sz="2800" b="1" i="0" u="none" strike="noStrike" baseline="0" dirty="0">
                <a:solidFill>
                  <a:srgbClr val="000000"/>
                </a:solidFill>
                <a:latin typeface="Arial,Bold"/>
              </a:rPr>
              <a:t>DATA[15:0]: </a:t>
            </a:r>
            <a:r>
              <a:rPr lang="pt-BR" sz="2800" b="0" i="0" u="none" strike="noStrike" baseline="0" dirty="0">
                <a:solidFill>
                  <a:srgbClr val="000000"/>
                </a:solidFill>
                <a:latin typeface="Arial" panose="020B0604020202020204" pitchFamily="34" charset="0"/>
              </a:rPr>
              <a:t>Regular data</a:t>
            </a:r>
          </a:p>
          <a:p>
            <a:pPr marL="457200" indent="-457200" algn="l">
              <a:buFont typeface="Arial" panose="020B0604020202020204" pitchFamily="34" charset="0"/>
              <a:buChar char="•"/>
            </a:pPr>
            <a:endParaRPr lang="pt-BR" sz="2800" b="0" i="0" u="none" strike="noStrike" baseline="0" dirty="0">
              <a:solidFill>
                <a:srgbClr val="000000"/>
              </a:solidFill>
              <a:latin typeface="Arial" panose="020B0604020202020204" pitchFamily="34" charset="0"/>
            </a:endParaRPr>
          </a:p>
          <a:p>
            <a:pPr marL="457200" indent="-457200" algn="l">
              <a:buFont typeface="Arial" panose="020B0604020202020204" pitchFamily="34" charset="0"/>
              <a:buChar char="•"/>
            </a:pPr>
            <a:r>
              <a:rPr lang="en-US" sz="2800" b="0" i="0" u="none" strike="noStrike" baseline="0" dirty="0">
                <a:solidFill>
                  <a:srgbClr val="000000"/>
                </a:solidFill>
                <a:latin typeface="Arial" panose="020B0604020202020204" pitchFamily="34" charset="0"/>
              </a:rPr>
              <a:t>These bits are read-only. </a:t>
            </a:r>
          </a:p>
          <a:p>
            <a:pPr marL="457200" indent="-457200" algn="l">
              <a:buFont typeface="Arial" panose="020B0604020202020204" pitchFamily="34" charset="0"/>
              <a:buChar char="•"/>
            </a:pPr>
            <a:endParaRPr lang="en-US" sz="2800" dirty="0">
              <a:solidFill>
                <a:srgbClr val="000000"/>
              </a:solidFill>
              <a:latin typeface="Arial" panose="020B0604020202020204" pitchFamily="34" charset="0"/>
            </a:endParaRPr>
          </a:p>
          <a:p>
            <a:pPr marL="457200" indent="-457200" algn="l">
              <a:buFont typeface="Arial" panose="020B0604020202020204" pitchFamily="34" charset="0"/>
              <a:buChar char="•"/>
            </a:pPr>
            <a:r>
              <a:rPr lang="en-US" sz="2800" b="0" i="0" u="none" strike="noStrike" baseline="0" dirty="0">
                <a:solidFill>
                  <a:srgbClr val="000000"/>
                </a:solidFill>
                <a:latin typeface="Arial" panose="020B0604020202020204" pitchFamily="34" charset="0"/>
              </a:rPr>
              <a:t>They contain the conversion result from the regular channels. </a:t>
            </a:r>
            <a:endParaRPr lang="en-IN" sz="2800" dirty="0"/>
          </a:p>
        </p:txBody>
      </p:sp>
    </p:spTree>
    <p:extLst>
      <p:ext uri="{BB962C8B-B14F-4D97-AF65-F5344CB8AC3E}">
        <p14:creationId xmlns:p14="http://schemas.microsoft.com/office/powerpoint/2010/main" val="23506890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92522-DABD-DA44-119C-025EE18C0FA9}"/>
              </a:ext>
            </a:extLst>
          </p:cNvPr>
          <p:cNvSpPr>
            <a:spLocks noGrp="1"/>
          </p:cNvSpPr>
          <p:nvPr>
            <p:ph type="title"/>
          </p:nvPr>
        </p:nvSpPr>
        <p:spPr>
          <a:xfrm>
            <a:off x="4104498" y="69678"/>
            <a:ext cx="3866952" cy="473861"/>
          </a:xfrm>
        </p:spPr>
        <p:txBody>
          <a:bodyPr>
            <a:normAutofit fontScale="90000"/>
          </a:bodyPr>
          <a:lstStyle/>
          <a:p>
            <a:pPr algn="ctr" fontAlgn="base">
              <a:lnSpc>
                <a:spcPct val="85000"/>
              </a:lnSpc>
              <a:spcAft>
                <a:spcPct val="0"/>
              </a:spcAft>
              <a:defRPr/>
            </a:pPr>
            <a:r>
              <a:rPr lang="en-IN" sz="3600" spc="-50" dirty="0">
                <a:solidFill>
                  <a:schemeClr val="accent1"/>
                </a:solidFill>
                <a:latin typeface="+mn-lt"/>
                <a:ea typeface="ＭＳ Ｐゴシック" charset="0"/>
              </a:rPr>
              <a:t>ADC Introduction</a:t>
            </a:r>
          </a:p>
        </p:txBody>
      </p:sp>
      <p:sp>
        <p:nvSpPr>
          <p:cNvPr id="3" name="Content Placeholder 2">
            <a:extLst>
              <a:ext uri="{FF2B5EF4-FFF2-40B4-BE49-F238E27FC236}">
                <a16:creationId xmlns:a16="http://schemas.microsoft.com/office/drawing/2014/main" id="{D72EC77C-BBD9-8546-2CCA-3D7D3069AEE5}"/>
              </a:ext>
            </a:extLst>
          </p:cNvPr>
          <p:cNvSpPr>
            <a:spLocks noGrp="1"/>
          </p:cNvSpPr>
          <p:nvPr>
            <p:ph idx="1"/>
          </p:nvPr>
        </p:nvSpPr>
        <p:spPr>
          <a:xfrm>
            <a:off x="800912" y="988274"/>
            <a:ext cx="10745820" cy="4395067"/>
          </a:xfrm>
        </p:spPr>
        <p:txBody>
          <a:bodyPr>
            <a:normAutofit/>
          </a:bodyPr>
          <a:lstStyle/>
          <a:p>
            <a:pPr marL="285750" indent="-285750" algn="just" defTabSz="914400">
              <a:lnSpc>
                <a:spcPct val="150000"/>
              </a:lnSpc>
            </a:pPr>
            <a:r>
              <a:rPr lang="en-US" sz="2400" dirty="0">
                <a:solidFill>
                  <a:srgbClr val="333E48"/>
                </a:solidFill>
                <a:latin typeface="Cambria" panose="02040503050406030204" pitchFamily="18" charset="0"/>
                <a:ea typeface="Cambria" panose="02040503050406030204" pitchFamily="18" charset="0"/>
              </a:rPr>
              <a:t>The 12-bit ADC is a successive approximation analog-to-digital converter. </a:t>
            </a:r>
          </a:p>
          <a:p>
            <a:pPr marL="285750" indent="-285750" algn="just" defTabSz="914400">
              <a:lnSpc>
                <a:spcPct val="150000"/>
              </a:lnSpc>
            </a:pPr>
            <a:r>
              <a:rPr lang="en-US" sz="2400" dirty="0">
                <a:solidFill>
                  <a:srgbClr val="333E48"/>
                </a:solidFill>
                <a:latin typeface="Cambria" panose="02040503050406030204" pitchFamily="18" charset="0"/>
                <a:ea typeface="Cambria" panose="02040503050406030204" pitchFamily="18" charset="0"/>
              </a:rPr>
              <a:t>It has up to 19 multiplexed channels allowing it to measure signals from 16 external sources, two internal sources, and the VBAT channel. </a:t>
            </a:r>
          </a:p>
          <a:p>
            <a:pPr marL="285750" indent="-285750" algn="just" defTabSz="914400">
              <a:lnSpc>
                <a:spcPct val="150000"/>
              </a:lnSpc>
            </a:pPr>
            <a:r>
              <a:rPr lang="en-US" sz="2400" dirty="0">
                <a:solidFill>
                  <a:srgbClr val="333E48"/>
                </a:solidFill>
                <a:latin typeface="Cambria" panose="02040503050406030204" pitchFamily="18" charset="0"/>
                <a:ea typeface="Cambria" panose="02040503050406030204" pitchFamily="18" charset="0"/>
              </a:rPr>
              <a:t>The A/D conversion of the channels can be performed in single, continuous, scan or discontinuous mode. </a:t>
            </a:r>
          </a:p>
          <a:p>
            <a:pPr marL="285750" indent="-285750" algn="just" defTabSz="914400">
              <a:lnSpc>
                <a:spcPct val="150000"/>
              </a:lnSpc>
            </a:pPr>
            <a:r>
              <a:rPr lang="en-US" sz="2400" dirty="0">
                <a:solidFill>
                  <a:srgbClr val="333E48"/>
                </a:solidFill>
                <a:latin typeface="Cambria" panose="02040503050406030204" pitchFamily="18" charset="0"/>
                <a:ea typeface="Cambria" panose="02040503050406030204" pitchFamily="18" charset="0"/>
              </a:rPr>
              <a:t>The result of the ADC is stored into a left or right-aligned 16-bit data register.</a:t>
            </a:r>
            <a:endParaRPr lang="en-IN" sz="2400" dirty="0">
              <a:solidFill>
                <a:srgbClr val="333E48"/>
              </a:solidFill>
              <a:latin typeface="Cambria" panose="02040503050406030204" pitchFamily="18" charset="0"/>
              <a:ea typeface="Cambria" panose="02040503050406030204" pitchFamily="18" charset="0"/>
            </a:endParaRPr>
          </a:p>
        </p:txBody>
      </p:sp>
      <p:sp>
        <p:nvSpPr>
          <p:cNvPr id="6" name="TextBox 5">
            <a:extLst>
              <a:ext uri="{FF2B5EF4-FFF2-40B4-BE49-F238E27FC236}">
                <a16:creationId xmlns:a16="http://schemas.microsoft.com/office/drawing/2014/main" id="{812FE163-31DA-59C0-31FF-78A2F5FB6DB0}"/>
              </a:ext>
            </a:extLst>
          </p:cNvPr>
          <p:cNvSpPr txBox="1"/>
          <p:nvPr/>
        </p:nvSpPr>
        <p:spPr>
          <a:xfrm>
            <a:off x="3426568" y="6418990"/>
            <a:ext cx="6094378" cy="369332"/>
          </a:xfrm>
          <a:prstGeom prst="rect">
            <a:avLst/>
          </a:prstGeom>
          <a:noFill/>
        </p:spPr>
        <p:txBody>
          <a:bodyPr wrap="square">
            <a:spAutoFit/>
          </a:bodyPr>
          <a:lstStyle/>
          <a:p>
            <a:r>
              <a:rPr lang="en-US" sz="1800" b="0" i="0" u="none" strike="noStrike" baseline="0" dirty="0">
                <a:highlight>
                  <a:srgbClr val="FFFF00"/>
                </a:highlight>
                <a:latin typeface="Arial" panose="020B0604020202020204" pitchFamily="34" charset="0"/>
              </a:rPr>
              <a:t>ADC2 and ADC3 are not available in STM32F401ccu6</a:t>
            </a:r>
            <a:endParaRPr lang="en-IN" dirty="0">
              <a:highlight>
                <a:srgbClr val="FFFF00"/>
              </a:highlight>
            </a:endParaRPr>
          </a:p>
        </p:txBody>
      </p:sp>
    </p:spTree>
    <p:extLst>
      <p:ext uri="{BB962C8B-B14F-4D97-AF65-F5344CB8AC3E}">
        <p14:creationId xmlns:p14="http://schemas.microsoft.com/office/powerpoint/2010/main" val="11906569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811281-6CE3-771D-A9CF-C79C0D75A003}"/>
              </a:ext>
            </a:extLst>
          </p:cNvPr>
          <p:cNvSpPr>
            <a:spLocks noGrp="1"/>
          </p:cNvSpPr>
          <p:nvPr>
            <p:ph type="ctrTitle"/>
          </p:nvPr>
        </p:nvSpPr>
        <p:spPr>
          <a:xfrm>
            <a:off x="339365" y="4064"/>
            <a:ext cx="11133056" cy="471948"/>
          </a:xfrm>
        </p:spPr>
        <p:txBody>
          <a:bodyPr>
            <a:noAutofit/>
          </a:bodyPr>
          <a:lstStyle/>
          <a:p>
            <a:pPr algn="ctr" defTabSz="914411">
              <a:lnSpc>
                <a:spcPct val="90000"/>
              </a:lnSpc>
              <a:spcBef>
                <a:spcPct val="0"/>
              </a:spcBef>
            </a:pPr>
            <a:r>
              <a:rPr lang="de-DE" sz="2800" b="1" dirty="0">
                <a:solidFill>
                  <a:srgbClr val="C00000"/>
                </a:solidFill>
                <a:effectLst>
                  <a:outerShdw blurRad="38100" dist="38100" dir="2700000" algn="tl">
                    <a:srgbClr val="000000">
                      <a:alpha val="43137"/>
                    </a:srgbClr>
                  </a:outerShdw>
                </a:effectLst>
                <a:latin typeface="Arial" panose="020B0604020202020204" pitchFamily="34" charset="0"/>
                <a:ea typeface="+mj-ea"/>
                <a:cs typeface="Arial" panose="020B0604020202020204" pitchFamily="34" charset="0"/>
              </a:rPr>
              <a:t>ADC status register (ADC_SR)</a:t>
            </a:r>
            <a:endParaRPr lang="en-IN" sz="2800" b="1" dirty="0">
              <a:solidFill>
                <a:srgbClr val="C00000"/>
              </a:solidFill>
              <a:effectLst>
                <a:outerShdw blurRad="38100" dist="38100" dir="2700000" algn="tl">
                  <a:srgbClr val="000000">
                    <a:alpha val="43137"/>
                  </a:srgbClr>
                </a:outerShdw>
              </a:effectLst>
              <a:latin typeface="Arial" panose="020B0604020202020204" pitchFamily="34" charset="0"/>
              <a:ea typeface="+mj-ea"/>
              <a:cs typeface="Arial" panose="020B0604020202020204" pitchFamily="34" charset="0"/>
            </a:endParaRPr>
          </a:p>
        </p:txBody>
      </p:sp>
      <p:cxnSp>
        <p:nvCxnSpPr>
          <p:cNvPr id="5" name="Straight Connector 4">
            <a:extLst>
              <a:ext uri="{FF2B5EF4-FFF2-40B4-BE49-F238E27FC236}">
                <a16:creationId xmlns:a16="http://schemas.microsoft.com/office/drawing/2014/main" id="{57B44A5A-514A-C6DD-1368-43A7AC4C3CED}"/>
              </a:ext>
            </a:extLst>
          </p:cNvPr>
          <p:cNvCxnSpPr>
            <a:cxnSpLocks/>
          </p:cNvCxnSpPr>
          <p:nvPr/>
        </p:nvCxnSpPr>
        <p:spPr>
          <a:xfrm>
            <a:off x="108155" y="489291"/>
            <a:ext cx="11975690" cy="0"/>
          </a:xfrm>
          <a:prstGeom prst="line">
            <a:avLst/>
          </a:prstGeom>
          <a:ln w="19050">
            <a:solidFill>
              <a:srgbClr val="002060"/>
            </a:solidFill>
          </a:ln>
          <a:effectLst>
            <a:reflection blurRad="6350" stA="52000" endA="300" endPos="35000" dir="5400000" sy="-100000" algn="bl" rotWithShape="0"/>
          </a:effectLst>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96E5FE8F-36E6-7A98-888D-BFB9CC2FD5BC}"/>
              </a:ext>
            </a:extLst>
          </p:cNvPr>
          <p:cNvCxnSpPr>
            <a:cxnSpLocks/>
          </p:cNvCxnSpPr>
          <p:nvPr/>
        </p:nvCxnSpPr>
        <p:spPr>
          <a:xfrm>
            <a:off x="108155" y="6775679"/>
            <a:ext cx="11975690" cy="0"/>
          </a:xfrm>
          <a:prstGeom prst="line">
            <a:avLst/>
          </a:prstGeom>
          <a:ln w="19050">
            <a:solidFill>
              <a:srgbClr val="002060"/>
            </a:solidFill>
          </a:ln>
          <a:effectLst>
            <a:reflection blurRad="6350" stA="52000" endA="300" endPos="35000" dir="5400000" sy="-100000" algn="bl" rotWithShape="0"/>
          </a:effectLst>
        </p:spPr>
        <p:style>
          <a:lnRef idx="1">
            <a:schemeClr val="dk1"/>
          </a:lnRef>
          <a:fillRef idx="0">
            <a:schemeClr val="dk1"/>
          </a:fillRef>
          <a:effectRef idx="0">
            <a:schemeClr val="dk1"/>
          </a:effectRef>
          <a:fontRef idx="minor">
            <a:schemeClr val="tx1"/>
          </a:fontRef>
        </p:style>
      </p:cxnSp>
      <p:pic>
        <p:nvPicPr>
          <p:cNvPr id="4" name="Picture 3">
            <a:extLst>
              <a:ext uri="{FF2B5EF4-FFF2-40B4-BE49-F238E27FC236}">
                <a16:creationId xmlns:a16="http://schemas.microsoft.com/office/drawing/2014/main" id="{75686B67-0FC8-636E-4312-DD89447D8F8F}"/>
              </a:ext>
            </a:extLst>
          </p:cNvPr>
          <p:cNvPicPr>
            <a:picLocks noChangeAspect="1"/>
          </p:cNvPicPr>
          <p:nvPr/>
        </p:nvPicPr>
        <p:blipFill>
          <a:blip r:embed="rId2"/>
          <a:stretch>
            <a:fillRect/>
          </a:stretch>
        </p:blipFill>
        <p:spPr>
          <a:xfrm>
            <a:off x="108154" y="727808"/>
            <a:ext cx="11975689" cy="1740310"/>
          </a:xfrm>
          <a:prstGeom prst="rect">
            <a:avLst/>
          </a:prstGeom>
        </p:spPr>
      </p:pic>
      <p:sp>
        <p:nvSpPr>
          <p:cNvPr id="11" name="TextBox 10">
            <a:extLst>
              <a:ext uri="{FF2B5EF4-FFF2-40B4-BE49-F238E27FC236}">
                <a16:creationId xmlns:a16="http://schemas.microsoft.com/office/drawing/2014/main" id="{2D439E69-2EED-295E-B40D-81102F77DC38}"/>
              </a:ext>
            </a:extLst>
          </p:cNvPr>
          <p:cNvSpPr txBox="1"/>
          <p:nvPr/>
        </p:nvSpPr>
        <p:spPr>
          <a:xfrm>
            <a:off x="642061" y="2550084"/>
            <a:ext cx="11140125" cy="2246769"/>
          </a:xfrm>
          <a:prstGeom prst="rect">
            <a:avLst/>
          </a:prstGeom>
          <a:noFill/>
          <a:ln>
            <a:solidFill>
              <a:srgbClr val="FF0000"/>
            </a:solidFill>
          </a:ln>
        </p:spPr>
        <p:txBody>
          <a:bodyPr wrap="square">
            <a:spAutoFit/>
          </a:bodyPr>
          <a:lstStyle/>
          <a:p>
            <a:pPr algn="l"/>
            <a:r>
              <a:rPr lang="en-US" sz="2000" b="0" i="0" u="none" strike="noStrike" baseline="0" dirty="0">
                <a:latin typeface="Arial" panose="020B0604020202020204" pitchFamily="34" charset="0"/>
              </a:rPr>
              <a:t>Bit 1 </a:t>
            </a:r>
            <a:r>
              <a:rPr lang="en-US" sz="2000" b="1" i="0" u="none" strike="noStrike" baseline="0" dirty="0">
                <a:latin typeface="Arial,Bold"/>
              </a:rPr>
              <a:t>EOC: </a:t>
            </a:r>
            <a:r>
              <a:rPr lang="en-US" sz="2000" b="0" i="0" u="none" strike="noStrike" baseline="0" dirty="0">
                <a:latin typeface="Arial" panose="020B0604020202020204" pitchFamily="34" charset="0"/>
              </a:rPr>
              <a:t>Regular channel end of conversion</a:t>
            </a:r>
          </a:p>
          <a:p>
            <a:pPr algn="l"/>
            <a:endParaRPr lang="en-US" sz="2000" dirty="0">
              <a:latin typeface="Arial" panose="020B0604020202020204" pitchFamily="34" charset="0"/>
            </a:endParaRPr>
          </a:p>
          <a:p>
            <a:pPr algn="l"/>
            <a:r>
              <a:rPr lang="en-US" sz="2000" b="0" i="0" u="none" strike="noStrike" baseline="0" dirty="0">
                <a:latin typeface="Arial" panose="020B0604020202020204" pitchFamily="34" charset="0"/>
              </a:rPr>
              <a:t>This bit is set by hardware at the end of the conversion of a regular group of channels. It is cleared by software or by reading the ADC_DR register.</a:t>
            </a:r>
          </a:p>
          <a:p>
            <a:pPr algn="l"/>
            <a:endParaRPr lang="en-US" sz="2000" b="0" i="0" u="none" strike="noStrike" baseline="0" dirty="0">
              <a:latin typeface="Arial" panose="020B0604020202020204" pitchFamily="34" charset="0"/>
            </a:endParaRPr>
          </a:p>
          <a:p>
            <a:pPr algn="l"/>
            <a:r>
              <a:rPr lang="en-US" sz="2000" b="0" i="0" u="none" strike="noStrike" baseline="0" dirty="0">
                <a:latin typeface="Arial" panose="020B0604020202020204" pitchFamily="34" charset="0"/>
              </a:rPr>
              <a:t>0: Conversion not complete or sequence of conversions not complete</a:t>
            </a:r>
          </a:p>
          <a:p>
            <a:pPr algn="l"/>
            <a:r>
              <a:rPr lang="en-US" sz="2000" b="0" i="0" u="none" strike="noStrike" baseline="0" dirty="0">
                <a:latin typeface="Arial" panose="020B0604020202020204" pitchFamily="34" charset="0"/>
              </a:rPr>
              <a:t>1: Conversion complete or sequence of conversions complete </a:t>
            </a:r>
            <a:endParaRPr lang="en-IN" sz="2000" dirty="0"/>
          </a:p>
        </p:txBody>
      </p:sp>
      <p:sp>
        <p:nvSpPr>
          <p:cNvPr id="12" name="Rectangle 11">
            <a:extLst>
              <a:ext uri="{FF2B5EF4-FFF2-40B4-BE49-F238E27FC236}">
                <a16:creationId xmlns:a16="http://schemas.microsoft.com/office/drawing/2014/main" id="{7FCFACB9-D53B-720D-48C0-CD2BD6968005}"/>
              </a:ext>
            </a:extLst>
          </p:cNvPr>
          <p:cNvSpPr/>
          <p:nvPr/>
        </p:nvSpPr>
        <p:spPr>
          <a:xfrm>
            <a:off x="10492032" y="1640264"/>
            <a:ext cx="857839" cy="814574"/>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9" name="Picture 18">
            <a:extLst>
              <a:ext uri="{FF2B5EF4-FFF2-40B4-BE49-F238E27FC236}">
                <a16:creationId xmlns:a16="http://schemas.microsoft.com/office/drawing/2014/main" id="{16F2C323-6033-F15B-08A8-75D0F6F0EB68}"/>
              </a:ext>
            </a:extLst>
          </p:cNvPr>
          <p:cNvPicPr>
            <a:picLocks noChangeAspect="1"/>
          </p:cNvPicPr>
          <p:nvPr/>
        </p:nvPicPr>
        <p:blipFill>
          <a:blip r:embed="rId3"/>
          <a:stretch>
            <a:fillRect/>
          </a:stretch>
        </p:blipFill>
        <p:spPr>
          <a:xfrm>
            <a:off x="71246" y="5101409"/>
            <a:ext cx="12083046" cy="1458609"/>
          </a:xfrm>
          <a:prstGeom prst="rect">
            <a:avLst/>
          </a:prstGeom>
        </p:spPr>
      </p:pic>
    </p:spTree>
    <p:extLst>
      <p:ext uri="{BB962C8B-B14F-4D97-AF65-F5344CB8AC3E}">
        <p14:creationId xmlns:p14="http://schemas.microsoft.com/office/powerpoint/2010/main" val="33272419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57B44A5A-514A-C6DD-1368-43A7AC4C3CED}"/>
              </a:ext>
            </a:extLst>
          </p:cNvPr>
          <p:cNvCxnSpPr>
            <a:cxnSpLocks/>
          </p:cNvCxnSpPr>
          <p:nvPr/>
        </p:nvCxnSpPr>
        <p:spPr>
          <a:xfrm>
            <a:off x="155235" y="483823"/>
            <a:ext cx="11975690" cy="0"/>
          </a:xfrm>
          <a:prstGeom prst="line">
            <a:avLst/>
          </a:prstGeom>
          <a:ln w="19050">
            <a:solidFill>
              <a:srgbClr val="002060"/>
            </a:solidFill>
          </a:ln>
          <a:effectLst>
            <a:reflection blurRad="6350" stA="52000" endA="300" endPos="35000" dir="5400000" sy="-100000" algn="bl" rotWithShape="0"/>
          </a:effectLst>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96E5FE8F-36E6-7A98-888D-BFB9CC2FD5BC}"/>
              </a:ext>
            </a:extLst>
          </p:cNvPr>
          <p:cNvCxnSpPr>
            <a:cxnSpLocks/>
          </p:cNvCxnSpPr>
          <p:nvPr/>
        </p:nvCxnSpPr>
        <p:spPr>
          <a:xfrm>
            <a:off x="108155" y="6815400"/>
            <a:ext cx="11975690" cy="0"/>
          </a:xfrm>
          <a:prstGeom prst="line">
            <a:avLst/>
          </a:prstGeom>
          <a:ln w="19050">
            <a:solidFill>
              <a:srgbClr val="002060"/>
            </a:solidFill>
          </a:ln>
          <a:effectLst>
            <a:reflection blurRad="6350" stA="52000" endA="300" endPos="35000" dir="5400000" sy="-100000" algn="bl" rotWithShape="0"/>
          </a:effectLst>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9084E395-9BD7-F371-2E4A-32941FEDD298}"/>
              </a:ext>
            </a:extLst>
          </p:cNvPr>
          <p:cNvSpPr txBox="1"/>
          <p:nvPr/>
        </p:nvSpPr>
        <p:spPr>
          <a:xfrm>
            <a:off x="4561938" y="0"/>
            <a:ext cx="2967086" cy="523220"/>
          </a:xfrm>
          <a:prstGeom prst="rect">
            <a:avLst/>
          </a:prstGeom>
          <a:noFill/>
        </p:spPr>
        <p:txBody>
          <a:bodyPr wrap="square">
            <a:spAutoFit/>
          </a:bodyPr>
          <a:lstStyle/>
          <a:p>
            <a:r>
              <a:rPr lang="en-US" sz="2800" b="1" dirty="0">
                <a:solidFill>
                  <a:srgbClr val="C00000"/>
                </a:solidFill>
                <a:effectLst>
                  <a:outerShdw blurRad="38100" dist="38100" dir="2700000" algn="tl">
                    <a:srgbClr val="000000">
                      <a:alpha val="43137"/>
                    </a:srgbClr>
                  </a:outerShdw>
                </a:effectLst>
                <a:latin typeface="Arial" panose="020B0604020202020204" pitchFamily="34" charset="0"/>
                <a:ea typeface="+mj-ea"/>
                <a:cs typeface="Arial" panose="020B0604020202020204" pitchFamily="34" charset="0"/>
              </a:rPr>
              <a:t>ADC Resolution </a:t>
            </a:r>
            <a:endParaRPr lang="en-IN" sz="2800" dirty="0"/>
          </a:p>
        </p:txBody>
      </p:sp>
      <p:sp>
        <p:nvSpPr>
          <p:cNvPr id="7" name="Title 6">
            <a:extLst>
              <a:ext uri="{FF2B5EF4-FFF2-40B4-BE49-F238E27FC236}">
                <a16:creationId xmlns:a16="http://schemas.microsoft.com/office/drawing/2014/main" id="{4AC0B7D2-E8F0-FB54-1808-909477C81F31}"/>
              </a:ext>
            </a:extLst>
          </p:cNvPr>
          <p:cNvSpPr>
            <a:spLocks noGrp="1"/>
          </p:cNvSpPr>
          <p:nvPr>
            <p:ph type="ctrTitle"/>
          </p:nvPr>
        </p:nvSpPr>
        <p:spPr>
          <a:xfrm>
            <a:off x="771525" y="547833"/>
            <a:ext cx="11048579" cy="2027827"/>
          </a:xfrm>
          <a:ln>
            <a:solidFill>
              <a:srgbClr val="FF0000"/>
            </a:solidFill>
          </a:ln>
        </p:spPr>
        <p:txBody>
          <a:bodyPr>
            <a:normAutofit fontScale="90000"/>
          </a:bodyPr>
          <a:lstStyle/>
          <a:p>
            <a:pPr algn="l">
              <a:lnSpc>
                <a:spcPct val="100000"/>
              </a:lnSpc>
            </a:pPr>
            <a:r>
              <a:rPr lang="en-US" sz="2000" dirty="0">
                <a:latin typeface="Cambria" panose="02040503050406030204" pitchFamily="18" charset="0"/>
                <a:ea typeface="Cambria" panose="02040503050406030204" pitchFamily="18" charset="0"/>
              </a:rPr>
              <a:t>The ADC resolution can be defined as the smallest input voltage at the analog pin that an ADC can identify and increments its digital value. </a:t>
            </a:r>
            <a:br>
              <a:rPr lang="en-US" sz="2000" dirty="0">
                <a:latin typeface="Cambria" panose="02040503050406030204" pitchFamily="18" charset="0"/>
                <a:ea typeface="Cambria" panose="02040503050406030204" pitchFamily="18" charset="0"/>
              </a:rPr>
            </a:br>
            <a:br>
              <a:rPr lang="en-US" sz="2000" dirty="0">
                <a:latin typeface="Cambria" panose="02040503050406030204" pitchFamily="18" charset="0"/>
                <a:ea typeface="Cambria" panose="02040503050406030204" pitchFamily="18" charset="0"/>
              </a:rPr>
            </a:br>
            <a:r>
              <a:rPr lang="en-US" sz="2000" dirty="0">
                <a:latin typeface="Cambria" panose="02040503050406030204" pitchFamily="18" charset="0"/>
                <a:ea typeface="Cambria" panose="02040503050406030204" pitchFamily="18" charset="0"/>
              </a:rPr>
              <a:t>The maximum and minimum digital output value of ADC depends on the number of bits of the ADC. </a:t>
            </a:r>
            <a:br>
              <a:rPr lang="en-US" sz="2000" dirty="0">
                <a:latin typeface="Cambria" panose="02040503050406030204" pitchFamily="18" charset="0"/>
                <a:ea typeface="Cambria" panose="02040503050406030204" pitchFamily="18" charset="0"/>
              </a:rPr>
            </a:br>
            <a:br>
              <a:rPr lang="en-US" sz="2000" dirty="0">
                <a:latin typeface="Cambria" panose="02040503050406030204" pitchFamily="18" charset="0"/>
                <a:ea typeface="Cambria" panose="02040503050406030204" pitchFamily="18" charset="0"/>
              </a:rPr>
            </a:br>
            <a:r>
              <a:rPr lang="en-US" sz="2000" dirty="0">
                <a:latin typeface="Cambria" panose="02040503050406030204" pitchFamily="18" charset="0"/>
                <a:ea typeface="Cambria" panose="02040503050406030204" pitchFamily="18" charset="0"/>
              </a:rPr>
              <a:t>3. For example, for a 8-bit ADC, the digital output value will be between 0-255, for a 10-bit ADC, the digital output value will be between 0-1023 and for a </a:t>
            </a:r>
            <a:r>
              <a:rPr lang="en-US" sz="2000" dirty="0">
                <a:highlight>
                  <a:srgbClr val="FFFF00"/>
                </a:highlight>
                <a:latin typeface="Cambria" panose="02040503050406030204" pitchFamily="18" charset="0"/>
                <a:ea typeface="Cambria" panose="02040503050406030204" pitchFamily="18" charset="0"/>
              </a:rPr>
              <a:t>12-bit ADC, the digital output value will be between 0-4095.</a:t>
            </a:r>
            <a:r>
              <a:rPr lang="en-US" sz="2000" dirty="0">
                <a:latin typeface="Cambria" panose="02040503050406030204" pitchFamily="18" charset="0"/>
                <a:ea typeface="Cambria" panose="02040503050406030204" pitchFamily="18" charset="0"/>
              </a:rPr>
              <a:t> </a:t>
            </a:r>
            <a:endParaRPr lang="en-IN" sz="2000" dirty="0">
              <a:latin typeface="Cambria" panose="02040503050406030204" pitchFamily="18" charset="0"/>
              <a:ea typeface="Cambria" panose="02040503050406030204" pitchFamily="18" charset="0"/>
            </a:endParaRPr>
          </a:p>
        </p:txBody>
      </p:sp>
      <p:sp>
        <p:nvSpPr>
          <p:cNvPr id="10" name="TextBox 9">
            <a:extLst>
              <a:ext uri="{FF2B5EF4-FFF2-40B4-BE49-F238E27FC236}">
                <a16:creationId xmlns:a16="http://schemas.microsoft.com/office/drawing/2014/main" id="{7A4C9F7E-626E-7C84-8300-5E16C14CAEF0}"/>
              </a:ext>
            </a:extLst>
          </p:cNvPr>
          <p:cNvSpPr txBox="1"/>
          <p:nvPr/>
        </p:nvSpPr>
        <p:spPr>
          <a:xfrm>
            <a:off x="1540840" y="6906050"/>
            <a:ext cx="6095158" cy="369332"/>
          </a:xfrm>
          <a:prstGeom prst="rect">
            <a:avLst/>
          </a:prstGeom>
          <a:noFill/>
        </p:spPr>
        <p:txBody>
          <a:bodyPr wrap="square">
            <a:spAutoFit/>
          </a:bodyPr>
          <a:lstStyle/>
          <a:p>
            <a:r>
              <a:rPr lang="en-US" b="1" i="1" dirty="0">
                <a:solidFill>
                  <a:srgbClr val="3A3A3A"/>
                </a:solidFill>
                <a:effectLst/>
                <a:latin typeface="Open Sans" panose="020B0606030504020204" pitchFamily="34" charset="0"/>
              </a:rPr>
              <a:t>ADC resolution can be defined as :  </a:t>
            </a:r>
            <a:endParaRPr lang="en-IN" b="1" i="1" dirty="0"/>
          </a:p>
        </p:txBody>
      </p:sp>
      <p:sp>
        <p:nvSpPr>
          <p:cNvPr id="11" name="Rectangle 1">
            <a:extLst>
              <a:ext uri="{FF2B5EF4-FFF2-40B4-BE49-F238E27FC236}">
                <a16:creationId xmlns:a16="http://schemas.microsoft.com/office/drawing/2014/main" id="{B966B374-674B-4D56-831F-D13FE982D4E3}"/>
              </a:ext>
            </a:extLst>
          </p:cNvPr>
          <p:cNvSpPr>
            <a:spLocks noChangeArrowheads="1"/>
          </p:cNvSpPr>
          <p:nvPr/>
        </p:nvSpPr>
        <p:spPr bwMode="auto">
          <a:xfrm>
            <a:off x="213693" y="2741402"/>
            <a:ext cx="7825525" cy="517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238050" numCol="1" anchor="ctr" anchorCtr="0" compatLnSpc="1">
            <a:prstTxWarp prst="textNoShape">
              <a:avLst/>
            </a:prstTxWarp>
            <a:spAutoFit/>
          </a:bodyPr>
          <a:lstStyle/>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altLang="en-US" dirty="0">
                <a:highlight>
                  <a:srgbClr val="FFFF00"/>
                </a:highlight>
                <a:latin typeface="Cambria" panose="02040503050406030204" pitchFamily="18" charset="0"/>
                <a:ea typeface="Cambria" panose="02040503050406030204" pitchFamily="18" charset="0"/>
                <a:cs typeface="+mj-cs"/>
              </a:rPr>
              <a:t>Resolution = (Operating voltage of ADC ) / 2^(number of bits ADC) </a:t>
            </a:r>
          </a:p>
        </p:txBody>
      </p:sp>
      <p:sp>
        <p:nvSpPr>
          <p:cNvPr id="24" name="TextBox 23">
            <a:extLst>
              <a:ext uri="{FF2B5EF4-FFF2-40B4-BE49-F238E27FC236}">
                <a16:creationId xmlns:a16="http://schemas.microsoft.com/office/drawing/2014/main" id="{AB3AB4B9-568B-B1D8-8C80-45BD72C79063}"/>
              </a:ext>
            </a:extLst>
          </p:cNvPr>
          <p:cNvSpPr txBox="1"/>
          <p:nvPr/>
        </p:nvSpPr>
        <p:spPr>
          <a:xfrm>
            <a:off x="124697" y="3138109"/>
            <a:ext cx="12036765" cy="369332"/>
          </a:xfrm>
          <a:prstGeom prst="rect">
            <a:avLst/>
          </a:prstGeom>
          <a:noFill/>
        </p:spPr>
        <p:txBody>
          <a:bodyPr wrap="square">
            <a:spAutoFit/>
          </a:bodyPr>
          <a:lstStyle/>
          <a:p>
            <a:pPr marL="342900" indent="-342900">
              <a:buFont typeface="Arial" panose="020B0604020202020204" pitchFamily="34" charset="0"/>
              <a:buChar char="•"/>
            </a:pPr>
            <a:r>
              <a:rPr lang="en-US" dirty="0">
                <a:latin typeface="Cambria" panose="02040503050406030204" pitchFamily="18" charset="0"/>
                <a:ea typeface="Cambria" panose="02040503050406030204" pitchFamily="18" charset="0"/>
                <a:cs typeface="+mj-cs"/>
              </a:rPr>
              <a:t>The operating voltage of STM32F401 series microcontroller is 3.3V and if we configure the ADC in 12-bit mode:</a:t>
            </a:r>
            <a:endParaRPr lang="en-IN" dirty="0">
              <a:latin typeface="Cambria" panose="02040503050406030204" pitchFamily="18" charset="0"/>
              <a:ea typeface="Cambria" panose="02040503050406030204" pitchFamily="18" charset="0"/>
              <a:cs typeface="+mj-cs"/>
            </a:endParaRPr>
          </a:p>
        </p:txBody>
      </p:sp>
      <p:sp>
        <p:nvSpPr>
          <p:cNvPr id="25" name="Rectangle 2">
            <a:extLst>
              <a:ext uri="{FF2B5EF4-FFF2-40B4-BE49-F238E27FC236}">
                <a16:creationId xmlns:a16="http://schemas.microsoft.com/office/drawing/2014/main" id="{1FC92BAE-A992-DBDA-44B3-2FB7F1482C8F}"/>
              </a:ext>
            </a:extLst>
          </p:cNvPr>
          <p:cNvSpPr>
            <a:spLocks noChangeArrowheads="1"/>
          </p:cNvSpPr>
          <p:nvPr/>
        </p:nvSpPr>
        <p:spPr bwMode="auto">
          <a:xfrm>
            <a:off x="213693" y="3649525"/>
            <a:ext cx="5910263" cy="517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238050" numCol="1" anchor="ctr" anchorCtr="0" compatLnSpc="1">
            <a:prstTxWarp prst="textNoShape">
              <a:avLst/>
            </a:prstTxWarp>
            <a:spAutoFit/>
          </a:bodyPr>
          <a:lstStyle/>
          <a:p>
            <a:pPr marL="342900" marR="0" lvl="0" indent="-342900" fontAlgn="base">
              <a:lnSpc>
                <a:spcPct val="100000"/>
              </a:lnSpc>
              <a:spcBef>
                <a:spcPct val="0"/>
              </a:spcBef>
              <a:spcAft>
                <a:spcPct val="0"/>
              </a:spcAft>
              <a:buClrTx/>
              <a:buSzTx/>
              <a:buFont typeface="Arial" panose="020B0604020202020204" pitchFamily="34" charset="0"/>
              <a:buChar char="•"/>
              <a:tabLst/>
            </a:pPr>
            <a:r>
              <a:rPr lang="en-US" altLang="en-US" dirty="0">
                <a:highlight>
                  <a:srgbClr val="FFFF00"/>
                </a:highlight>
                <a:latin typeface="Cambria" panose="02040503050406030204" pitchFamily="18" charset="0"/>
                <a:ea typeface="Cambria" panose="02040503050406030204" pitchFamily="18" charset="0"/>
                <a:cs typeface="+mj-cs"/>
              </a:rPr>
              <a:t>Resolution = 3.3V/2^12 = 3.3/4095 = 0.8mV </a:t>
            </a:r>
          </a:p>
        </p:txBody>
      </p:sp>
      <p:sp>
        <p:nvSpPr>
          <p:cNvPr id="31" name="TextBox 30">
            <a:extLst>
              <a:ext uri="{FF2B5EF4-FFF2-40B4-BE49-F238E27FC236}">
                <a16:creationId xmlns:a16="http://schemas.microsoft.com/office/drawing/2014/main" id="{EA77972B-FF5A-325D-9273-6198F4850280}"/>
              </a:ext>
            </a:extLst>
          </p:cNvPr>
          <p:cNvSpPr txBox="1"/>
          <p:nvPr/>
        </p:nvSpPr>
        <p:spPr>
          <a:xfrm>
            <a:off x="108155" y="4044932"/>
            <a:ext cx="11889128" cy="646331"/>
          </a:xfrm>
          <a:prstGeom prst="rect">
            <a:avLst/>
          </a:prstGeom>
          <a:noFill/>
        </p:spPr>
        <p:txBody>
          <a:bodyPr wrap="square">
            <a:spAutoFit/>
          </a:bodyPr>
          <a:lstStyle/>
          <a:p>
            <a:pPr marL="342900" indent="-342900">
              <a:buFont typeface="Arial" panose="020B0604020202020204" pitchFamily="34" charset="0"/>
              <a:buChar char="•"/>
            </a:pPr>
            <a:r>
              <a:rPr lang="en-US" dirty="0">
                <a:latin typeface="Cambria" panose="02040503050406030204" pitchFamily="18" charset="0"/>
                <a:ea typeface="Cambria" panose="02040503050406030204" pitchFamily="18" charset="0"/>
                <a:cs typeface="+mj-cs"/>
              </a:rPr>
              <a:t>Therefore, for every 0.8mV on ADC input, the digital value will increment and if we apply 3.3V to the input pin of ADC, the digital output value of ADC will be 4095. </a:t>
            </a:r>
            <a:endParaRPr lang="en-IN" dirty="0">
              <a:latin typeface="Cambria" panose="02040503050406030204" pitchFamily="18" charset="0"/>
              <a:ea typeface="Cambria" panose="02040503050406030204" pitchFamily="18" charset="0"/>
              <a:cs typeface="+mj-cs"/>
            </a:endParaRPr>
          </a:p>
        </p:txBody>
      </p:sp>
      <p:sp>
        <p:nvSpPr>
          <p:cNvPr id="33" name="TextBox 32">
            <a:extLst>
              <a:ext uri="{FF2B5EF4-FFF2-40B4-BE49-F238E27FC236}">
                <a16:creationId xmlns:a16="http://schemas.microsoft.com/office/drawing/2014/main" id="{5B5DB86E-8663-4EFA-FF3F-8856D86F1350}"/>
              </a:ext>
            </a:extLst>
          </p:cNvPr>
          <p:cNvSpPr txBox="1"/>
          <p:nvPr/>
        </p:nvSpPr>
        <p:spPr>
          <a:xfrm>
            <a:off x="124697" y="4691263"/>
            <a:ext cx="11601450" cy="1200329"/>
          </a:xfrm>
          <a:prstGeom prst="rect">
            <a:avLst/>
          </a:prstGeom>
          <a:noFill/>
        </p:spPr>
        <p:txBody>
          <a:bodyPr wrap="square">
            <a:spAutoFit/>
          </a:bodyPr>
          <a:lstStyle/>
          <a:p>
            <a:pPr marL="342900" indent="-342900">
              <a:buFont typeface="Arial" panose="020B0604020202020204" pitchFamily="34" charset="0"/>
              <a:buChar char="•"/>
            </a:pPr>
            <a:r>
              <a:rPr lang="en-US" dirty="0">
                <a:latin typeface="Cambria" panose="02040503050406030204" pitchFamily="18" charset="0"/>
                <a:ea typeface="Cambria" panose="02040503050406030204" pitchFamily="18" charset="0"/>
                <a:cs typeface="+mj-cs"/>
              </a:rPr>
              <a:t>Similarly, if we measured a digital value of ADC with an STM32F401 microcontroller, we can convert it back into a voltage by multiplying it with the resolution value. </a:t>
            </a:r>
          </a:p>
          <a:p>
            <a:endParaRPr lang="en-US" dirty="0">
              <a:latin typeface="Cambria" panose="02040503050406030204" pitchFamily="18" charset="0"/>
              <a:ea typeface="Cambria" panose="02040503050406030204" pitchFamily="18" charset="0"/>
              <a:cs typeface="+mj-cs"/>
            </a:endParaRPr>
          </a:p>
          <a:p>
            <a:r>
              <a:rPr lang="en-US" i="1" dirty="0">
                <a:highlight>
                  <a:srgbClr val="FFFF00"/>
                </a:highlight>
                <a:latin typeface="Cambria" panose="02040503050406030204" pitchFamily="18" charset="0"/>
                <a:ea typeface="Cambria" panose="02040503050406030204" pitchFamily="18" charset="0"/>
                <a:cs typeface="+mj-cs"/>
              </a:rPr>
              <a:t>For example, the measured digital output value is 3500, we can convert it into a voltage by multiplying it by 0.8mV.</a:t>
            </a:r>
            <a:endParaRPr lang="en-IN" i="1" dirty="0">
              <a:highlight>
                <a:srgbClr val="FFFF00"/>
              </a:highlight>
              <a:latin typeface="Cambria" panose="02040503050406030204" pitchFamily="18" charset="0"/>
              <a:ea typeface="Cambria" panose="02040503050406030204" pitchFamily="18" charset="0"/>
              <a:cs typeface="+mj-cs"/>
            </a:endParaRPr>
          </a:p>
        </p:txBody>
      </p:sp>
      <p:sp>
        <p:nvSpPr>
          <p:cNvPr id="34" name="Rectangle 3">
            <a:extLst>
              <a:ext uri="{FF2B5EF4-FFF2-40B4-BE49-F238E27FC236}">
                <a16:creationId xmlns:a16="http://schemas.microsoft.com/office/drawing/2014/main" id="{28F15D33-7E6A-2D79-88B4-F7DBFA19D98F}"/>
              </a:ext>
            </a:extLst>
          </p:cNvPr>
          <p:cNvSpPr>
            <a:spLocks noChangeArrowheads="1"/>
          </p:cNvSpPr>
          <p:nvPr/>
        </p:nvSpPr>
        <p:spPr bwMode="auto">
          <a:xfrm>
            <a:off x="2228850" y="6115560"/>
            <a:ext cx="5300174" cy="517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23805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highlight>
                  <a:srgbClr val="FFFF00"/>
                </a:highlight>
                <a:latin typeface="Cambria" panose="02040503050406030204" pitchFamily="18" charset="0"/>
                <a:ea typeface="Cambria" panose="02040503050406030204" pitchFamily="18" charset="0"/>
                <a:cs typeface="+mj-cs"/>
              </a:rPr>
              <a:t>Input Voltage = 3500 x 0.8mV = 2800mV or 2.8V </a:t>
            </a:r>
          </a:p>
        </p:txBody>
      </p:sp>
    </p:spTree>
    <p:extLst>
      <p:ext uri="{BB962C8B-B14F-4D97-AF65-F5344CB8AC3E}">
        <p14:creationId xmlns:p14="http://schemas.microsoft.com/office/powerpoint/2010/main" val="10136588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811281-6CE3-771D-A9CF-C79C0D75A003}"/>
              </a:ext>
            </a:extLst>
          </p:cNvPr>
          <p:cNvSpPr>
            <a:spLocks noGrp="1"/>
          </p:cNvSpPr>
          <p:nvPr>
            <p:ph type="ctrTitle"/>
          </p:nvPr>
        </p:nvSpPr>
        <p:spPr>
          <a:xfrm>
            <a:off x="124924" y="2962575"/>
            <a:ext cx="11920433" cy="471948"/>
          </a:xfrm>
        </p:spPr>
        <p:txBody>
          <a:bodyPr>
            <a:noAutofit/>
          </a:bodyPr>
          <a:lstStyle/>
          <a:p>
            <a:pPr algn="ctr" defTabSz="914411">
              <a:lnSpc>
                <a:spcPct val="90000"/>
              </a:lnSpc>
              <a:spcBef>
                <a:spcPct val="0"/>
              </a:spcBef>
            </a:pPr>
            <a:r>
              <a:rPr lang="en-US" sz="2800" b="1" dirty="0">
                <a:solidFill>
                  <a:srgbClr val="C00000"/>
                </a:solidFill>
                <a:effectLst>
                  <a:outerShdw blurRad="38100" dist="38100" dir="2700000" algn="tl">
                    <a:srgbClr val="000000">
                      <a:alpha val="43137"/>
                    </a:srgbClr>
                  </a:outerShdw>
                </a:effectLst>
                <a:latin typeface="Arial" panose="020B0604020202020204" pitchFamily="34" charset="0"/>
                <a:ea typeface="+mj-ea"/>
                <a:cs typeface="Arial" panose="020B0604020202020204" pitchFamily="34" charset="0"/>
              </a:rPr>
              <a:t>Interfacing a Potentiometer with STM32F401 ADC on PA0 (Channel 0)</a:t>
            </a:r>
            <a:endParaRPr lang="en-IN" sz="2800" b="1" dirty="0">
              <a:solidFill>
                <a:srgbClr val="C00000"/>
              </a:solidFill>
              <a:effectLst>
                <a:outerShdw blurRad="38100" dist="38100" dir="2700000" algn="tl">
                  <a:srgbClr val="000000">
                    <a:alpha val="43137"/>
                  </a:srgbClr>
                </a:outerShdw>
              </a:effectLst>
              <a:latin typeface="Arial" panose="020B0604020202020204" pitchFamily="34" charset="0"/>
              <a:ea typeface="+mj-ea"/>
              <a:cs typeface="Arial" panose="020B0604020202020204" pitchFamily="34" charset="0"/>
            </a:endParaRPr>
          </a:p>
        </p:txBody>
      </p:sp>
      <p:cxnSp>
        <p:nvCxnSpPr>
          <p:cNvPr id="5" name="Straight Connector 4">
            <a:extLst>
              <a:ext uri="{FF2B5EF4-FFF2-40B4-BE49-F238E27FC236}">
                <a16:creationId xmlns:a16="http://schemas.microsoft.com/office/drawing/2014/main" id="{57B44A5A-514A-C6DD-1368-43A7AC4C3CED}"/>
              </a:ext>
            </a:extLst>
          </p:cNvPr>
          <p:cNvCxnSpPr>
            <a:cxnSpLocks/>
          </p:cNvCxnSpPr>
          <p:nvPr/>
        </p:nvCxnSpPr>
        <p:spPr>
          <a:xfrm>
            <a:off x="124924" y="706108"/>
            <a:ext cx="11975690" cy="0"/>
          </a:xfrm>
          <a:prstGeom prst="line">
            <a:avLst/>
          </a:prstGeom>
          <a:ln w="19050">
            <a:solidFill>
              <a:srgbClr val="002060"/>
            </a:solidFill>
          </a:ln>
          <a:effectLst>
            <a:reflection blurRad="6350" stA="52000" endA="300" endPos="35000" dir="5400000" sy="-100000" algn="bl" rotWithShape="0"/>
          </a:effectLst>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96E5FE8F-36E6-7A98-888D-BFB9CC2FD5BC}"/>
              </a:ext>
            </a:extLst>
          </p:cNvPr>
          <p:cNvCxnSpPr>
            <a:cxnSpLocks/>
          </p:cNvCxnSpPr>
          <p:nvPr/>
        </p:nvCxnSpPr>
        <p:spPr>
          <a:xfrm>
            <a:off x="108155" y="6162937"/>
            <a:ext cx="11975690" cy="0"/>
          </a:xfrm>
          <a:prstGeom prst="line">
            <a:avLst/>
          </a:prstGeom>
          <a:ln w="19050">
            <a:solidFill>
              <a:srgbClr val="002060"/>
            </a:solidFill>
          </a:ln>
          <a:effectLst>
            <a:reflection blurRad="6350" stA="52000" endA="300" endPos="35000" dir="5400000" sy="-100000" algn="bl" rotWithShape="0"/>
          </a:effectLst>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9084E395-9BD7-F371-2E4A-32941FEDD298}"/>
              </a:ext>
            </a:extLst>
          </p:cNvPr>
          <p:cNvSpPr txBox="1"/>
          <p:nvPr/>
        </p:nvSpPr>
        <p:spPr>
          <a:xfrm>
            <a:off x="4612457" y="97484"/>
            <a:ext cx="2967086" cy="523220"/>
          </a:xfrm>
          <a:prstGeom prst="rect">
            <a:avLst/>
          </a:prstGeom>
          <a:noFill/>
        </p:spPr>
        <p:txBody>
          <a:bodyPr wrap="square">
            <a:spAutoFit/>
          </a:bodyPr>
          <a:lstStyle/>
          <a:p>
            <a:r>
              <a:rPr lang="en-US" sz="2800" b="1" dirty="0">
                <a:solidFill>
                  <a:srgbClr val="C00000"/>
                </a:solidFill>
                <a:effectLst>
                  <a:outerShdw blurRad="38100" dist="38100" dir="2700000" algn="tl">
                    <a:srgbClr val="000000">
                      <a:alpha val="43137"/>
                    </a:srgbClr>
                  </a:outerShdw>
                </a:effectLst>
                <a:latin typeface="Arial" panose="020B0604020202020204" pitchFamily="34" charset="0"/>
                <a:ea typeface="+mj-ea"/>
                <a:cs typeface="Arial" panose="020B0604020202020204" pitchFamily="34" charset="0"/>
              </a:rPr>
              <a:t>Experiment 4.1</a:t>
            </a:r>
            <a:endParaRPr lang="en-IN" sz="2800" dirty="0"/>
          </a:p>
        </p:txBody>
      </p:sp>
    </p:spTree>
    <p:extLst>
      <p:ext uri="{BB962C8B-B14F-4D97-AF65-F5344CB8AC3E}">
        <p14:creationId xmlns:p14="http://schemas.microsoft.com/office/powerpoint/2010/main" val="5784604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57B44A5A-514A-C6DD-1368-43A7AC4C3CED}"/>
              </a:ext>
            </a:extLst>
          </p:cNvPr>
          <p:cNvCxnSpPr>
            <a:cxnSpLocks/>
          </p:cNvCxnSpPr>
          <p:nvPr/>
        </p:nvCxnSpPr>
        <p:spPr>
          <a:xfrm>
            <a:off x="4673039" y="428250"/>
            <a:ext cx="2647213" cy="0"/>
          </a:xfrm>
          <a:prstGeom prst="line">
            <a:avLst/>
          </a:prstGeom>
          <a:ln w="19050">
            <a:solidFill>
              <a:srgbClr val="002060"/>
            </a:solidFill>
          </a:ln>
          <a:effectLst>
            <a:reflection blurRad="6350" stA="52000" endA="300" endPos="35000" dir="5400000" sy="-100000" algn="bl" rotWithShape="0"/>
          </a:effectLst>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96E5FE8F-36E6-7A98-888D-BFB9CC2FD5BC}"/>
              </a:ext>
            </a:extLst>
          </p:cNvPr>
          <p:cNvCxnSpPr>
            <a:cxnSpLocks/>
          </p:cNvCxnSpPr>
          <p:nvPr/>
        </p:nvCxnSpPr>
        <p:spPr>
          <a:xfrm>
            <a:off x="119872" y="6839897"/>
            <a:ext cx="11975690" cy="0"/>
          </a:xfrm>
          <a:prstGeom prst="line">
            <a:avLst/>
          </a:prstGeom>
          <a:ln w="19050">
            <a:solidFill>
              <a:srgbClr val="002060"/>
            </a:solidFill>
          </a:ln>
          <a:effectLst>
            <a:reflection blurRad="6350" stA="52000" endA="300" endPos="35000" dir="5400000" sy="-100000" algn="bl" rotWithShape="0"/>
          </a:effectLst>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9084E395-9BD7-F371-2E4A-32941FEDD298}"/>
              </a:ext>
            </a:extLst>
          </p:cNvPr>
          <p:cNvSpPr txBox="1"/>
          <p:nvPr/>
        </p:nvSpPr>
        <p:spPr>
          <a:xfrm>
            <a:off x="4622561" y="-33868"/>
            <a:ext cx="2967086" cy="523220"/>
          </a:xfrm>
          <a:prstGeom prst="rect">
            <a:avLst/>
          </a:prstGeom>
          <a:noFill/>
        </p:spPr>
        <p:txBody>
          <a:bodyPr wrap="square">
            <a:spAutoFit/>
          </a:bodyPr>
          <a:lstStyle/>
          <a:p>
            <a:r>
              <a:rPr lang="en-US" sz="2800" b="1" dirty="0">
                <a:solidFill>
                  <a:srgbClr val="C00000"/>
                </a:solidFill>
                <a:effectLst>
                  <a:outerShdw blurRad="38100" dist="38100" dir="2700000" algn="tl">
                    <a:srgbClr val="000000">
                      <a:alpha val="43137"/>
                    </a:srgbClr>
                  </a:outerShdw>
                </a:effectLst>
                <a:latin typeface="Arial" panose="020B0604020202020204" pitchFamily="34" charset="0"/>
                <a:ea typeface="+mj-ea"/>
                <a:cs typeface="Arial" panose="020B0604020202020204" pitchFamily="34" charset="0"/>
              </a:rPr>
              <a:t>Experiment 4.1</a:t>
            </a:r>
            <a:endParaRPr lang="en-IN" sz="2800" dirty="0"/>
          </a:p>
        </p:txBody>
      </p:sp>
      <p:pic>
        <p:nvPicPr>
          <p:cNvPr id="7" name="Picture 6">
            <a:extLst>
              <a:ext uri="{FF2B5EF4-FFF2-40B4-BE49-F238E27FC236}">
                <a16:creationId xmlns:a16="http://schemas.microsoft.com/office/drawing/2014/main" id="{FC4ABD17-D6AB-3544-7BAB-1C6636CCFF12}"/>
              </a:ext>
            </a:extLst>
          </p:cNvPr>
          <p:cNvPicPr>
            <a:picLocks noChangeAspect="1"/>
          </p:cNvPicPr>
          <p:nvPr/>
        </p:nvPicPr>
        <p:blipFill>
          <a:blip r:embed="rId2"/>
          <a:stretch>
            <a:fillRect/>
          </a:stretch>
        </p:blipFill>
        <p:spPr>
          <a:xfrm>
            <a:off x="302583" y="964919"/>
            <a:ext cx="5218629" cy="2908628"/>
          </a:xfrm>
          <a:prstGeom prst="rect">
            <a:avLst/>
          </a:prstGeom>
          <a:ln>
            <a:solidFill>
              <a:srgbClr val="FF0000"/>
            </a:solidFill>
          </a:ln>
        </p:spPr>
      </p:pic>
      <p:sp>
        <p:nvSpPr>
          <p:cNvPr id="10" name="TextBox 9">
            <a:extLst>
              <a:ext uri="{FF2B5EF4-FFF2-40B4-BE49-F238E27FC236}">
                <a16:creationId xmlns:a16="http://schemas.microsoft.com/office/drawing/2014/main" id="{23DAC9C8-596A-A145-1082-E18C030C861C}"/>
              </a:ext>
            </a:extLst>
          </p:cNvPr>
          <p:cNvSpPr txBox="1"/>
          <p:nvPr/>
        </p:nvSpPr>
        <p:spPr>
          <a:xfrm>
            <a:off x="302583" y="4542621"/>
            <a:ext cx="11798031" cy="2308324"/>
          </a:xfrm>
          <a:prstGeom prst="rect">
            <a:avLst/>
          </a:prstGeom>
          <a:noFill/>
          <a:ln>
            <a:solidFill>
              <a:srgbClr val="FF0000"/>
            </a:solidFill>
          </a:ln>
        </p:spPr>
        <p:txBody>
          <a:bodyPr wrap="square">
            <a:spAutoFit/>
          </a:bodyPr>
          <a:lstStyle/>
          <a:p>
            <a:pPr marL="285750" indent="-285750" algn="just">
              <a:buFont typeface="Arial" panose="020B0604020202020204" pitchFamily="34" charset="0"/>
              <a:buChar char="•"/>
            </a:pPr>
            <a:r>
              <a:rPr lang="en-US" b="0" i="0" dirty="0">
                <a:solidFill>
                  <a:srgbClr val="111111"/>
                </a:solidFill>
                <a:effectLst/>
                <a:latin typeface="Cambria" panose="02040503050406030204" pitchFamily="18" charset="0"/>
                <a:ea typeface="Cambria" panose="02040503050406030204" pitchFamily="18" charset="0"/>
              </a:rPr>
              <a:t>The potentiometer is basically a variable resistor. </a:t>
            </a:r>
          </a:p>
          <a:p>
            <a:pPr marL="285750" indent="-285750" algn="just">
              <a:buFont typeface="Arial" panose="020B0604020202020204" pitchFamily="34" charset="0"/>
              <a:buChar char="•"/>
            </a:pPr>
            <a:endParaRPr lang="en-US" dirty="0">
              <a:solidFill>
                <a:srgbClr val="111111"/>
              </a:solidFill>
              <a:latin typeface="Cambria" panose="02040503050406030204" pitchFamily="18" charset="0"/>
              <a:ea typeface="Cambria" panose="02040503050406030204" pitchFamily="18" charset="0"/>
            </a:endParaRPr>
          </a:p>
          <a:p>
            <a:pPr marL="285750" indent="-285750" algn="just">
              <a:buFont typeface="Arial" panose="020B0604020202020204" pitchFamily="34" charset="0"/>
              <a:buChar char="•"/>
            </a:pPr>
            <a:r>
              <a:rPr lang="en-US" b="0" i="0" dirty="0">
                <a:solidFill>
                  <a:srgbClr val="111111"/>
                </a:solidFill>
                <a:effectLst/>
                <a:latin typeface="Cambria" panose="02040503050406030204" pitchFamily="18" charset="0"/>
                <a:ea typeface="Cambria" panose="02040503050406030204" pitchFamily="18" charset="0"/>
              </a:rPr>
              <a:t>It has a total of </a:t>
            </a:r>
            <a:r>
              <a:rPr lang="en-US" b="1" i="0" dirty="0">
                <a:effectLst/>
                <a:latin typeface="Cambria" panose="02040503050406030204" pitchFamily="18" charset="0"/>
                <a:ea typeface="Cambria" panose="02040503050406030204" pitchFamily="18" charset="0"/>
              </a:rPr>
              <a:t>3 Terminals</a:t>
            </a:r>
            <a:r>
              <a:rPr lang="en-US" b="0" i="0" dirty="0">
                <a:solidFill>
                  <a:srgbClr val="111111"/>
                </a:solidFill>
                <a:effectLst/>
                <a:latin typeface="Cambria" panose="02040503050406030204" pitchFamily="18" charset="0"/>
                <a:ea typeface="Cambria" panose="02040503050406030204" pitchFamily="18" charset="0"/>
              </a:rPr>
              <a:t>, where the outermost terminals need to be connected to </a:t>
            </a:r>
            <a:r>
              <a:rPr lang="en-US" b="1" i="0" dirty="0">
                <a:effectLst/>
                <a:latin typeface="Cambria" panose="02040503050406030204" pitchFamily="18" charset="0"/>
                <a:ea typeface="Cambria" panose="02040503050406030204" pitchFamily="18" charset="0"/>
              </a:rPr>
              <a:t>VCC</a:t>
            </a:r>
            <a:r>
              <a:rPr lang="en-US" b="0" i="0" dirty="0">
                <a:solidFill>
                  <a:srgbClr val="111111"/>
                </a:solidFill>
                <a:effectLst/>
                <a:latin typeface="Cambria" panose="02040503050406030204" pitchFamily="18" charset="0"/>
                <a:ea typeface="Cambria" panose="02040503050406030204" pitchFamily="18" charset="0"/>
              </a:rPr>
              <a:t> and </a:t>
            </a:r>
            <a:r>
              <a:rPr lang="en-US" b="1" i="0" dirty="0">
                <a:effectLst/>
                <a:latin typeface="Cambria" panose="02040503050406030204" pitchFamily="18" charset="0"/>
                <a:ea typeface="Cambria" panose="02040503050406030204" pitchFamily="18" charset="0"/>
              </a:rPr>
              <a:t>GND</a:t>
            </a:r>
            <a:r>
              <a:rPr lang="en-US" b="0" i="0" dirty="0">
                <a:solidFill>
                  <a:srgbClr val="111111"/>
                </a:solidFill>
                <a:effectLst/>
                <a:latin typeface="Cambria" panose="02040503050406030204" pitchFamily="18" charset="0"/>
                <a:ea typeface="Cambria" panose="02040503050406030204" pitchFamily="18" charset="0"/>
              </a:rPr>
              <a:t>, and the terminal in the middle will give us our analog output. </a:t>
            </a:r>
          </a:p>
          <a:p>
            <a:pPr marL="285750" indent="-285750" algn="just">
              <a:buFont typeface="Arial" panose="020B0604020202020204" pitchFamily="34" charset="0"/>
              <a:buChar char="•"/>
            </a:pPr>
            <a:endParaRPr lang="en-US" b="0" i="0" dirty="0">
              <a:solidFill>
                <a:srgbClr val="111111"/>
              </a:solidFill>
              <a:effectLst/>
              <a:latin typeface="Cambria" panose="02040503050406030204" pitchFamily="18" charset="0"/>
              <a:ea typeface="Cambria" panose="02040503050406030204" pitchFamily="18" charset="0"/>
            </a:endParaRPr>
          </a:p>
          <a:p>
            <a:pPr marL="285750" indent="-285750" algn="just">
              <a:buFont typeface="Arial" panose="020B0604020202020204" pitchFamily="34" charset="0"/>
              <a:buChar char="•"/>
            </a:pPr>
            <a:r>
              <a:rPr lang="en-US" b="0" i="0" dirty="0">
                <a:solidFill>
                  <a:srgbClr val="111111"/>
                </a:solidFill>
                <a:effectLst/>
                <a:latin typeface="Cambria" panose="02040503050406030204" pitchFamily="18" charset="0"/>
                <a:ea typeface="Cambria" panose="02040503050406030204" pitchFamily="18" charset="0"/>
              </a:rPr>
              <a:t>It consists of a knob that is turned to control the resistance value of the potentiometer, this value of resistance will, in turn, affect the voltage drop across it, and that voltage will act as our analog value which needs to be converted into a digital form.</a:t>
            </a:r>
            <a:endParaRPr lang="en-IN" dirty="0">
              <a:latin typeface="Cambria" panose="02040503050406030204" pitchFamily="18" charset="0"/>
              <a:ea typeface="Cambria" panose="02040503050406030204" pitchFamily="18" charset="0"/>
            </a:endParaRPr>
          </a:p>
        </p:txBody>
      </p:sp>
      <p:pic>
        <p:nvPicPr>
          <p:cNvPr id="1026" name="Picture 2">
            <a:extLst>
              <a:ext uri="{FF2B5EF4-FFF2-40B4-BE49-F238E27FC236}">
                <a16:creationId xmlns:a16="http://schemas.microsoft.com/office/drawing/2014/main" id="{2CD23D49-D6E9-7154-E444-FA6312A1E02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2742" t="28729" r="14821" b="28858"/>
          <a:stretch/>
        </p:blipFill>
        <p:spPr bwMode="auto">
          <a:xfrm rot="16200000">
            <a:off x="8966457" y="1369741"/>
            <a:ext cx="4434044" cy="1730766"/>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8A869055-B526-3BA7-9566-67786C3B8113}"/>
              </a:ext>
            </a:extLst>
          </p:cNvPr>
          <p:cNvPicPr>
            <a:picLocks noChangeAspect="1"/>
          </p:cNvPicPr>
          <p:nvPr/>
        </p:nvPicPr>
        <p:blipFill>
          <a:blip r:embed="rId4"/>
          <a:stretch>
            <a:fillRect/>
          </a:stretch>
        </p:blipFill>
        <p:spPr>
          <a:xfrm>
            <a:off x="6232761" y="1020491"/>
            <a:ext cx="2835877" cy="2009387"/>
          </a:xfrm>
          <a:prstGeom prst="rect">
            <a:avLst/>
          </a:prstGeom>
        </p:spPr>
      </p:pic>
      <p:cxnSp>
        <p:nvCxnSpPr>
          <p:cNvPr id="17" name="Connector: Elbow 16">
            <a:extLst>
              <a:ext uri="{FF2B5EF4-FFF2-40B4-BE49-F238E27FC236}">
                <a16:creationId xmlns:a16="http://schemas.microsoft.com/office/drawing/2014/main" id="{FA895FD9-DE1D-8B47-6013-2648B1FE1483}"/>
              </a:ext>
            </a:extLst>
          </p:cNvPr>
          <p:cNvCxnSpPr>
            <a:cxnSpLocks/>
          </p:cNvCxnSpPr>
          <p:nvPr/>
        </p:nvCxnSpPr>
        <p:spPr>
          <a:xfrm flipV="1">
            <a:off x="8507456" y="1328659"/>
            <a:ext cx="2051085" cy="1207412"/>
          </a:xfrm>
          <a:prstGeom prst="bentConnector3">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061834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811281-6CE3-771D-A9CF-C79C0D75A003}"/>
              </a:ext>
            </a:extLst>
          </p:cNvPr>
          <p:cNvSpPr>
            <a:spLocks noGrp="1"/>
          </p:cNvSpPr>
          <p:nvPr>
            <p:ph type="ctrTitle"/>
          </p:nvPr>
        </p:nvSpPr>
        <p:spPr>
          <a:xfrm>
            <a:off x="139996" y="48431"/>
            <a:ext cx="11975689" cy="471948"/>
          </a:xfrm>
        </p:spPr>
        <p:txBody>
          <a:bodyPr>
            <a:noAutofit/>
          </a:bodyPr>
          <a:lstStyle/>
          <a:p>
            <a:pPr algn="ctr" defTabSz="914411">
              <a:lnSpc>
                <a:spcPct val="90000"/>
              </a:lnSpc>
              <a:spcBef>
                <a:spcPct val="0"/>
              </a:spcBef>
            </a:pPr>
            <a:r>
              <a:rPr lang="en-US" sz="2800" b="1" dirty="0">
                <a:solidFill>
                  <a:srgbClr val="C00000"/>
                </a:solidFill>
                <a:effectLst>
                  <a:outerShdw blurRad="38100" dist="38100" dir="2700000" algn="tl">
                    <a:srgbClr val="000000">
                      <a:alpha val="43137"/>
                    </a:srgbClr>
                  </a:outerShdw>
                </a:effectLst>
                <a:latin typeface="Arial" panose="020B0604020202020204" pitchFamily="34" charset="0"/>
                <a:ea typeface="+mj-ea"/>
                <a:cs typeface="Arial" panose="020B0604020202020204" pitchFamily="34" charset="0"/>
              </a:rPr>
              <a:t>Interfacing a Potentiometer with STM32F401 ADC on PA0 (Channel 0)</a:t>
            </a:r>
            <a:endParaRPr lang="en-IN" sz="2800" b="1" dirty="0">
              <a:solidFill>
                <a:srgbClr val="C00000"/>
              </a:solidFill>
              <a:effectLst>
                <a:outerShdw blurRad="38100" dist="38100" dir="2700000" algn="tl">
                  <a:srgbClr val="000000">
                    <a:alpha val="43137"/>
                  </a:srgbClr>
                </a:outerShdw>
              </a:effectLst>
              <a:latin typeface="Arial" panose="020B0604020202020204" pitchFamily="34" charset="0"/>
              <a:ea typeface="+mj-ea"/>
              <a:cs typeface="Arial" panose="020B0604020202020204" pitchFamily="34" charset="0"/>
            </a:endParaRPr>
          </a:p>
        </p:txBody>
      </p:sp>
      <p:cxnSp>
        <p:nvCxnSpPr>
          <p:cNvPr id="5" name="Straight Connector 4">
            <a:extLst>
              <a:ext uri="{FF2B5EF4-FFF2-40B4-BE49-F238E27FC236}">
                <a16:creationId xmlns:a16="http://schemas.microsoft.com/office/drawing/2014/main" id="{57B44A5A-514A-C6DD-1368-43A7AC4C3CED}"/>
              </a:ext>
            </a:extLst>
          </p:cNvPr>
          <p:cNvCxnSpPr>
            <a:cxnSpLocks/>
          </p:cNvCxnSpPr>
          <p:nvPr/>
        </p:nvCxnSpPr>
        <p:spPr>
          <a:xfrm>
            <a:off x="108155" y="602413"/>
            <a:ext cx="11975690" cy="0"/>
          </a:xfrm>
          <a:prstGeom prst="line">
            <a:avLst/>
          </a:prstGeom>
          <a:ln w="19050">
            <a:solidFill>
              <a:srgbClr val="002060"/>
            </a:solidFill>
          </a:ln>
          <a:effectLst>
            <a:reflection blurRad="6350" stA="52000" endA="300" endPos="35000" dir="5400000" sy="-100000" algn="bl" rotWithShape="0"/>
          </a:effectLst>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96E5FE8F-36E6-7A98-888D-BFB9CC2FD5BC}"/>
              </a:ext>
            </a:extLst>
          </p:cNvPr>
          <p:cNvCxnSpPr>
            <a:cxnSpLocks/>
          </p:cNvCxnSpPr>
          <p:nvPr/>
        </p:nvCxnSpPr>
        <p:spPr>
          <a:xfrm>
            <a:off x="108155" y="6836954"/>
            <a:ext cx="11975690" cy="0"/>
          </a:xfrm>
          <a:prstGeom prst="line">
            <a:avLst/>
          </a:prstGeom>
          <a:ln w="19050">
            <a:solidFill>
              <a:srgbClr val="002060"/>
            </a:solidFill>
          </a:ln>
          <a:effectLst>
            <a:reflection blurRad="6350" stA="52000" endA="300" endPos="35000" dir="5400000" sy="-100000" algn="bl" rotWithShape="0"/>
          </a:effectLst>
        </p:spPr>
        <p:style>
          <a:lnRef idx="1">
            <a:schemeClr val="dk1"/>
          </a:lnRef>
          <a:fillRef idx="0">
            <a:schemeClr val="dk1"/>
          </a:fillRef>
          <a:effectRef idx="0">
            <a:schemeClr val="dk1"/>
          </a:effectRef>
          <a:fontRef idx="minor">
            <a:schemeClr val="tx1"/>
          </a:fontRef>
        </p:style>
      </p:cxnSp>
      <p:pic>
        <p:nvPicPr>
          <p:cNvPr id="9" name="Picture 8">
            <a:extLst>
              <a:ext uri="{FF2B5EF4-FFF2-40B4-BE49-F238E27FC236}">
                <a16:creationId xmlns:a16="http://schemas.microsoft.com/office/drawing/2014/main" id="{60880CBB-3E71-FBAB-AADA-A8A24D464913}"/>
              </a:ext>
            </a:extLst>
          </p:cNvPr>
          <p:cNvPicPr>
            <a:picLocks noChangeAspect="1"/>
          </p:cNvPicPr>
          <p:nvPr/>
        </p:nvPicPr>
        <p:blipFill>
          <a:blip r:embed="rId2"/>
          <a:stretch>
            <a:fillRect/>
          </a:stretch>
        </p:blipFill>
        <p:spPr>
          <a:xfrm>
            <a:off x="864836" y="1082935"/>
            <a:ext cx="10745131" cy="5273497"/>
          </a:xfrm>
          <a:prstGeom prst="rect">
            <a:avLst/>
          </a:prstGeom>
        </p:spPr>
      </p:pic>
    </p:spTree>
    <p:extLst>
      <p:ext uri="{BB962C8B-B14F-4D97-AF65-F5344CB8AC3E}">
        <p14:creationId xmlns:p14="http://schemas.microsoft.com/office/powerpoint/2010/main" val="35825709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811281-6CE3-771D-A9CF-C79C0D75A003}"/>
              </a:ext>
            </a:extLst>
          </p:cNvPr>
          <p:cNvSpPr>
            <a:spLocks noGrp="1"/>
          </p:cNvSpPr>
          <p:nvPr>
            <p:ph type="ctrTitle"/>
          </p:nvPr>
        </p:nvSpPr>
        <p:spPr>
          <a:xfrm>
            <a:off x="339364" y="4064"/>
            <a:ext cx="11975689" cy="471948"/>
          </a:xfrm>
        </p:spPr>
        <p:txBody>
          <a:bodyPr>
            <a:noAutofit/>
          </a:bodyPr>
          <a:lstStyle/>
          <a:p>
            <a:pPr algn="ctr" defTabSz="914411">
              <a:lnSpc>
                <a:spcPct val="90000"/>
              </a:lnSpc>
              <a:spcBef>
                <a:spcPct val="0"/>
              </a:spcBef>
            </a:pPr>
            <a:r>
              <a:rPr lang="en-US" sz="2800" b="1" dirty="0">
                <a:solidFill>
                  <a:srgbClr val="C00000"/>
                </a:solidFill>
                <a:effectLst>
                  <a:outerShdw blurRad="38100" dist="38100" dir="2700000" algn="tl">
                    <a:srgbClr val="000000">
                      <a:alpha val="43137"/>
                    </a:srgbClr>
                  </a:outerShdw>
                </a:effectLst>
                <a:latin typeface="Arial" panose="020B0604020202020204" pitchFamily="34" charset="0"/>
                <a:ea typeface="+mj-ea"/>
                <a:cs typeface="Arial" panose="020B0604020202020204" pitchFamily="34" charset="0"/>
              </a:rPr>
              <a:t>Interfacing a Potentiometer with STM32F401 ADC on PA0 (Channel 0)</a:t>
            </a:r>
            <a:endParaRPr lang="en-IN" sz="2800" b="1" dirty="0">
              <a:solidFill>
                <a:srgbClr val="C00000"/>
              </a:solidFill>
              <a:effectLst>
                <a:outerShdw blurRad="38100" dist="38100" dir="2700000" algn="tl">
                  <a:srgbClr val="000000">
                    <a:alpha val="43137"/>
                  </a:srgbClr>
                </a:outerShdw>
              </a:effectLst>
              <a:latin typeface="Arial" panose="020B0604020202020204" pitchFamily="34" charset="0"/>
              <a:ea typeface="+mj-ea"/>
              <a:cs typeface="Arial" panose="020B0604020202020204" pitchFamily="34" charset="0"/>
            </a:endParaRPr>
          </a:p>
        </p:txBody>
      </p:sp>
      <p:cxnSp>
        <p:nvCxnSpPr>
          <p:cNvPr id="5" name="Straight Connector 4">
            <a:extLst>
              <a:ext uri="{FF2B5EF4-FFF2-40B4-BE49-F238E27FC236}">
                <a16:creationId xmlns:a16="http://schemas.microsoft.com/office/drawing/2014/main" id="{57B44A5A-514A-C6DD-1368-43A7AC4C3CED}"/>
              </a:ext>
            </a:extLst>
          </p:cNvPr>
          <p:cNvCxnSpPr>
            <a:cxnSpLocks/>
          </p:cNvCxnSpPr>
          <p:nvPr/>
        </p:nvCxnSpPr>
        <p:spPr>
          <a:xfrm>
            <a:off x="108155" y="602413"/>
            <a:ext cx="11975690" cy="0"/>
          </a:xfrm>
          <a:prstGeom prst="line">
            <a:avLst/>
          </a:prstGeom>
          <a:ln w="19050">
            <a:solidFill>
              <a:srgbClr val="002060"/>
            </a:solidFill>
          </a:ln>
          <a:effectLst>
            <a:reflection blurRad="6350" stA="52000" endA="300" endPos="35000" dir="5400000" sy="-100000" algn="bl" rotWithShape="0"/>
          </a:effectLst>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96E5FE8F-36E6-7A98-888D-BFB9CC2FD5BC}"/>
              </a:ext>
            </a:extLst>
          </p:cNvPr>
          <p:cNvCxnSpPr>
            <a:cxnSpLocks/>
          </p:cNvCxnSpPr>
          <p:nvPr/>
        </p:nvCxnSpPr>
        <p:spPr>
          <a:xfrm>
            <a:off x="108155" y="6474022"/>
            <a:ext cx="11975690" cy="0"/>
          </a:xfrm>
          <a:prstGeom prst="line">
            <a:avLst/>
          </a:prstGeom>
          <a:ln w="19050">
            <a:solidFill>
              <a:srgbClr val="002060"/>
            </a:solidFill>
          </a:ln>
          <a:effectLst>
            <a:reflection blurRad="6350" stA="52000" endA="300" endPos="35000" dir="5400000" sy="-100000" algn="bl" rotWithShape="0"/>
          </a:effectLst>
        </p:spPr>
        <p:style>
          <a:lnRef idx="1">
            <a:schemeClr val="dk1"/>
          </a:lnRef>
          <a:fillRef idx="0">
            <a:schemeClr val="dk1"/>
          </a:fillRef>
          <a:effectRef idx="0">
            <a:schemeClr val="dk1"/>
          </a:effectRef>
          <a:fontRef idx="minor">
            <a:schemeClr val="tx1"/>
          </a:fontRef>
        </p:style>
      </p:cxnSp>
      <p:pic>
        <p:nvPicPr>
          <p:cNvPr id="8" name="Picture 7">
            <a:extLst>
              <a:ext uri="{FF2B5EF4-FFF2-40B4-BE49-F238E27FC236}">
                <a16:creationId xmlns:a16="http://schemas.microsoft.com/office/drawing/2014/main" id="{C05B1A52-70F7-F499-1C8B-D4E76C1F2C07}"/>
              </a:ext>
            </a:extLst>
          </p:cNvPr>
          <p:cNvPicPr>
            <a:picLocks noChangeAspect="1"/>
          </p:cNvPicPr>
          <p:nvPr/>
        </p:nvPicPr>
        <p:blipFill>
          <a:blip r:embed="rId2"/>
          <a:stretch>
            <a:fillRect/>
          </a:stretch>
        </p:blipFill>
        <p:spPr>
          <a:xfrm>
            <a:off x="548159" y="864648"/>
            <a:ext cx="11095682" cy="5128704"/>
          </a:xfrm>
          <a:prstGeom prst="rect">
            <a:avLst/>
          </a:prstGeom>
        </p:spPr>
      </p:pic>
    </p:spTree>
    <p:extLst>
      <p:ext uri="{BB962C8B-B14F-4D97-AF65-F5344CB8AC3E}">
        <p14:creationId xmlns:p14="http://schemas.microsoft.com/office/powerpoint/2010/main" val="9430396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811281-6CE3-771D-A9CF-C79C0D75A003}"/>
              </a:ext>
            </a:extLst>
          </p:cNvPr>
          <p:cNvSpPr>
            <a:spLocks noGrp="1"/>
          </p:cNvSpPr>
          <p:nvPr>
            <p:ph type="ctrTitle"/>
          </p:nvPr>
        </p:nvSpPr>
        <p:spPr>
          <a:xfrm>
            <a:off x="108155" y="32770"/>
            <a:ext cx="11975689" cy="471948"/>
          </a:xfrm>
        </p:spPr>
        <p:txBody>
          <a:bodyPr>
            <a:noAutofit/>
          </a:bodyPr>
          <a:lstStyle/>
          <a:p>
            <a:pPr algn="ctr" defTabSz="914411">
              <a:lnSpc>
                <a:spcPct val="90000"/>
              </a:lnSpc>
              <a:spcBef>
                <a:spcPct val="0"/>
              </a:spcBef>
            </a:pPr>
            <a:r>
              <a:rPr lang="en-US" sz="2800" b="1" dirty="0">
                <a:solidFill>
                  <a:srgbClr val="C00000"/>
                </a:solidFill>
                <a:effectLst>
                  <a:outerShdw blurRad="38100" dist="38100" dir="2700000" algn="tl">
                    <a:srgbClr val="000000">
                      <a:alpha val="43137"/>
                    </a:srgbClr>
                  </a:outerShdw>
                </a:effectLst>
                <a:latin typeface="Arial" panose="020B0604020202020204" pitchFamily="34" charset="0"/>
                <a:ea typeface="+mj-ea"/>
                <a:cs typeface="Arial" panose="020B0604020202020204" pitchFamily="34" charset="0"/>
              </a:rPr>
              <a:t>Interfacing a Potentiometer with STM32F401 ADC on PA0 (Channel 0)</a:t>
            </a:r>
            <a:endParaRPr lang="en-IN" sz="2800" b="1" dirty="0">
              <a:solidFill>
                <a:srgbClr val="C00000"/>
              </a:solidFill>
              <a:effectLst>
                <a:outerShdw blurRad="38100" dist="38100" dir="2700000" algn="tl">
                  <a:srgbClr val="000000">
                    <a:alpha val="43137"/>
                  </a:srgbClr>
                </a:outerShdw>
              </a:effectLst>
              <a:latin typeface="Arial" panose="020B0604020202020204" pitchFamily="34" charset="0"/>
              <a:ea typeface="+mj-ea"/>
              <a:cs typeface="Arial" panose="020B0604020202020204" pitchFamily="34" charset="0"/>
            </a:endParaRPr>
          </a:p>
        </p:txBody>
      </p:sp>
      <p:cxnSp>
        <p:nvCxnSpPr>
          <p:cNvPr id="5" name="Straight Connector 4">
            <a:extLst>
              <a:ext uri="{FF2B5EF4-FFF2-40B4-BE49-F238E27FC236}">
                <a16:creationId xmlns:a16="http://schemas.microsoft.com/office/drawing/2014/main" id="{57B44A5A-514A-C6DD-1368-43A7AC4C3CED}"/>
              </a:ext>
            </a:extLst>
          </p:cNvPr>
          <p:cNvCxnSpPr>
            <a:cxnSpLocks/>
          </p:cNvCxnSpPr>
          <p:nvPr/>
        </p:nvCxnSpPr>
        <p:spPr>
          <a:xfrm>
            <a:off x="108155" y="602413"/>
            <a:ext cx="11975690" cy="0"/>
          </a:xfrm>
          <a:prstGeom prst="line">
            <a:avLst/>
          </a:prstGeom>
          <a:ln w="19050">
            <a:solidFill>
              <a:srgbClr val="002060"/>
            </a:solidFill>
          </a:ln>
          <a:effectLst>
            <a:reflection blurRad="6350" stA="52000" endA="300" endPos="35000" dir="5400000" sy="-100000" algn="bl" rotWithShape="0"/>
          </a:effectLst>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96E5FE8F-36E6-7A98-888D-BFB9CC2FD5BC}"/>
              </a:ext>
            </a:extLst>
          </p:cNvPr>
          <p:cNvCxnSpPr>
            <a:cxnSpLocks/>
          </p:cNvCxnSpPr>
          <p:nvPr/>
        </p:nvCxnSpPr>
        <p:spPr>
          <a:xfrm>
            <a:off x="108155" y="6474022"/>
            <a:ext cx="11975690" cy="0"/>
          </a:xfrm>
          <a:prstGeom prst="line">
            <a:avLst/>
          </a:prstGeom>
          <a:ln w="19050">
            <a:solidFill>
              <a:srgbClr val="002060"/>
            </a:solidFill>
          </a:ln>
          <a:effectLst>
            <a:reflection blurRad="6350" stA="52000" endA="300" endPos="35000" dir="5400000" sy="-100000" algn="bl" rotWithShape="0"/>
          </a:effectLst>
        </p:spPr>
        <p:style>
          <a:lnRef idx="1">
            <a:schemeClr val="dk1"/>
          </a:lnRef>
          <a:fillRef idx="0">
            <a:schemeClr val="dk1"/>
          </a:fillRef>
          <a:effectRef idx="0">
            <a:schemeClr val="dk1"/>
          </a:effectRef>
          <a:fontRef idx="minor">
            <a:schemeClr val="tx1"/>
          </a:fontRef>
        </p:style>
      </p:cxnSp>
      <p:pic>
        <p:nvPicPr>
          <p:cNvPr id="6" name="Picture 5">
            <a:extLst>
              <a:ext uri="{FF2B5EF4-FFF2-40B4-BE49-F238E27FC236}">
                <a16:creationId xmlns:a16="http://schemas.microsoft.com/office/drawing/2014/main" id="{7283A794-86F3-1240-8251-D284795B9057}"/>
              </a:ext>
            </a:extLst>
          </p:cNvPr>
          <p:cNvPicPr>
            <a:picLocks noChangeAspect="1"/>
          </p:cNvPicPr>
          <p:nvPr/>
        </p:nvPicPr>
        <p:blipFill>
          <a:blip r:embed="rId2"/>
          <a:stretch>
            <a:fillRect/>
          </a:stretch>
        </p:blipFill>
        <p:spPr>
          <a:xfrm>
            <a:off x="339365" y="1269752"/>
            <a:ext cx="11538044" cy="4327787"/>
          </a:xfrm>
          <a:prstGeom prst="rect">
            <a:avLst/>
          </a:prstGeom>
        </p:spPr>
      </p:pic>
    </p:spTree>
    <p:extLst>
      <p:ext uri="{BB962C8B-B14F-4D97-AF65-F5344CB8AC3E}">
        <p14:creationId xmlns:p14="http://schemas.microsoft.com/office/powerpoint/2010/main" val="6833003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811281-6CE3-771D-A9CF-C79C0D75A003}"/>
              </a:ext>
            </a:extLst>
          </p:cNvPr>
          <p:cNvSpPr>
            <a:spLocks noGrp="1"/>
          </p:cNvSpPr>
          <p:nvPr>
            <p:ph type="ctrTitle"/>
          </p:nvPr>
        </p:nvSpPr>
        <p:spPr>
          <a:xfrm>
            <a:off x="108155" y="15923"/>
            <a:ext cx="11975689" cy="471948"/>
          </a:xfrm>
        </p:spPr>
        <p:txBody>
          <a:bodyPr>
            <a:noAutofit/>
          </a:bodyPr>
          <a:lstStyle/>
          <a:p>
            <a:pPr algn="ctr" defTabSz="914411">
              <a:lnSpc>
                <a:spcPct val="90000"/>
              </a:lnSpc>
              <a:spcBef>
                <a:spcPct val="0"/>
              </a:spcBef>
            </a:pPr>
            <a:r>
              <a:rPr lang="en-US" sz="2800" b="1" dirty="0">
                <a:solidFill>
                  <a:srgbClr val="C00000"/>
                </a:solidFill>
                <a:effectLst>
                  <a:outerShdw blurRad="38100" dist="38100" dir="2700000" algn="tl">
                    <a:srgbClr val="000000">
                      <a:alpha val="43137"/>
                    </a:srgbClr>
                  </a:outerShdw>
                </a:effectLst>
                <a:latin typeface="Arial" panose="020B0604020202020204" pitchFamily="34" charset="0"/>
                <a:ea typeface="+mj-ea"/>
                <a:cs typeface="Arial" panose="020B0604020202020204" pitchFamily="34" charset="0"/>
              </a:rPr>
              <a:t>Interfacing a Potentiometer with STM32F401 ADC on PA0 (Channel 0)</a:t>
            </a:r>
            <a:endParaRPr lang="en-IN" sz="2800" b="1" dirty="0">
              <a:solidFill>
                <a:srgbClr val="C00000"/>
              </a:solidFill>
              <a:effectLst>
                <a:outerShdw blurRad="38100" dist="38100" dir="2700000" algn="tl">
                  <a:srgbClr val="000000">
                    <a:alpha val="43137"/>
                  </a:srgbClr>
                </a:outerShdw>
              </a:effectLst>
              <a:latin typeface="Arial" panose="020B0604020202020204" pitchFamily="34" charset="0"/>
              <a:ea typeface="+mj-ea"/>
              <a:cs typeface="Arial" panose="020B0604020202020204" pitchFamily="34" charset="0"/>
            </a:endParaRPr>
          </a:p>
        </p:txBody>
      </p:sp>
      <p:cxnSp>
        <p:nvCxnSpPr>
          <p:cNvPr id="5" name="Straight Connector 4">
            <a:extLst>
              <a:ext uri="{FF2B5EF4-FFF2-40B4-BE49-F238E27FC236}">
                <a16:creationId xmlns:a16="http://schemas.microsoft.com/office/drawing/2014/main" id="{57B44A5A-514A-C6DD-1368-43A7AC4C3CED}"/>
              </a:ext>
            </a:extLst>
          </p:cNvPr>
          <p:cNvCxnSpPr>
            <a:cxnSpLocks/>
          </p:cNvCxnSpPr>
          <p:nvPr/>
        </p:nvCxnSpPr>
        <p:spPr>
          <a:xfrm>
            <a:off x="108155" y="602413"/>
            <a:ext cx="11975690" cy="0"/>
          </a:xfrm>
          <a:prstGeom prst="line">
            <a:avLst/>
          </a:prstGeom>
          <a:ln w="19050">
            <a:solidFill>
              <a:srgbClr val="002060"/>
            </a:solidFill>
          </a:ln>
          <a:effectLst>
            <a:reflection blurRad="6350" stA="52000" endA="300" endPos="35000" dir="5400000" sy="-100000" algn="bl" rotWithShape="0"/>
          </a:effectLst>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96E5FE8F-36E6-7A98-888D-BFB9CC2FD5BC}"/>
              </a:ext>
            </a:extLst>
          </p:cNvPr>
          <p:cNvCxnSpPr>
            <a:cxnSpLocks/>
          </p:cNvCxnSpPr>
          <p:nvPr/>
        </p:nvCxnSpPr>
        <p:spPr>
          <a:xfrm>
            <a:off x="108155" y="6645788"/>
            <a:ext cx="11975690" cy="0"/>
          </a:xfrm>
          <a:prstGeom prst="line">
            <a:avLst/>
          </a:prstGeom>
          <a:ln w="19050">
            <a:solidFill>
              <a:srgbClr val="002060"/>
            </a:solidFill>
          </a:ln>
          <a:effectLst>
            <a:reflection blurRad="6350" stA="52000" endA="300" endPos="35000" dir="5400000" sy="-100000" algn="bl" rotWithShape="0"/>
          </a:effectLst>
        </p:spPr>
        <p:style>
          <a:lnRef idx="1">
            <a:schemeClr val="dk1"/>
          </a:lnRef>
          <a:fillRef idx="0">
            <a:schemeClr val="dk1"/>
          </a:fillRef>
          <a:effectRef idx="0">
            <a:schemeClr val="dk1"/>
          </a:effectRef>
          <a:fontRef idx="minor">
            <a:schemeClr val="tx1"/>
          </a:fontRef>
        </p:style>
      </p:cxnSp>
      <p:sp>
        <p:nvSpPr>
          <p:cNvPr id="6" name="TextBox 5">
            <a:extLst>
              <a:ext uri="{FF2B5EF4-FFF2-40B4-BE49-F238E27FC236}">
                <a16:creationId xmlns:a16="http://schemas.microsoft.com/office/drawing/2014/main" id="{12BF5B58-8CB8-639D-EBB8-364023D06692}"/>
              </a:ext>
            </a:extLst>
          </p:cNvPr>
          <p:cNvSpPr txBox="1"/>
          <p:nvPr/>
        </p:nvSpPr>
        <p:spPr>
          <a:xfrm>
            <a:off x="4517797" y="704405"/>
            <a:ext cx="2919952" cy="369332"/>
          </a:xfrm>
          <a:prstGeom prst="rect">
            <a:avLst/>
          </a:prstGeom>
          <a:noFill/>
        </p:spPr>
        <p:txBody>
          <a:bodyPr wrap="square">
            <a:spAutoFit/>
          </a:bodyPr>
          <a:lstStyle/>
          <a:p>
            <a:r>
              <a:rPr lang="en-US" b="1" dirty="0">
                <a:solidFill>
                  <a:srgbClr val="C00000"/>
                </a:solidFill>
                <a:effectLst>
                  <a:outerShdw blurRad="38100" dist="38100" dir="2700000" algn="tl">
                    <a:srgbClr val="000000">
                      <a:alpha val="43137"/>
                    </a:srgbClr>
                  </a:outerShdw>
                </a:effectLst>
                <a:highlight>
                  <a:srgbClr val="FFFF00"/>
                </a:highlight>
                <a:latin typeface="Arial" panose="020B0604020202020204" pitchFamily="34" charset="0"/>
                <a:ea typeface="+mj-ea"/>
                <a:cs typeface="Arial" panose="020B0604020202020204" pitchFamily="34" charset="0"/>
              </a:rPr>
              <a:t>Reading the ADC value </a:t>
            </a:r>
            <a:endParaRPr lang="en-IN" dirty="0">
              <a:highlight>
                <a:srgbClr val="FFFF00"/>
              </a:highlight>
            </a:endParaRPr>
          </a:p>
        </p:txBody>
      </p:sp>
      <p:pic>
        <p:nvPicPr>
          <p:cNvPr id="3" name="ADC_1">
            <a:hlinkClick r:id="" action="ppaction://media"/>
            <a:extLst>
              <a:ext uri="{FF2B5EF4-FFF2-40B4-BE49-F238E27FC236}">
                <a16:creationId xmlns:a16="http://schemas.microsoft.com/office/drawing/2014/main" id="{56B3FAB9-C637-AF3A-BF85-E3E569DEC2A2}"/>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933206" y="1175728"/>
            <a:ext cx="8456937" cy="475702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Speech Bubble: Oval 3">
            <a:extLst>
              <a:ext uri="{FF2B5EF4-FFF2-40B4-BE49-F238E27FC236}">
                <a16:creationId xmlns:a16="http://schemas.microsoft.com/office/drawing/2014/main" id="{F4B977A4-6E18-9776-07C8-523C2E2C3ACB}"/>
              </a:ext>
            </a:extLst>
          </p:cNvPr>
          <p:cNvSpPr/>
          <p:nvPr/>
        </p:nvSpPr>
        <p:spPr>
          <a:xfrm flipH="1">
            <a:off x="342734" y="3124429"/>
            <a:ext cx="1290682" cy="1128003"/>
          </a:xfrm>
          <a:prstGeom prst="wedgeEllipseCallout">
            <a:avLst/>
          </a:prstGeom>
          <a:solidFill>
            <a:schemeClr val="tx2">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6">
            <a:extLst>
              <a:ext uri="{FF2B5EF4-FFF2-40B4-BE49-F238E27FC236}">
                <a16:creationId xmlns:a16="http://schemas.microsoft.com/office/drawing/2014/main" id="{049A8BF4-20D5-2E1C-5E3F-D010C1BCE109}"/>
              </a:ext>
            </a:extLst>
          </p:cNvPr>
          <p:cNvSpPr/>
          <p:nvPr/>
        </p:nvSpPr>
        <p:spPr>
          <a:xfrm>
            <a:off x="42945" y="3353514"/>
            <a:ext cx="1890261" cy="584775"/>
          </a:xfrm>
          <a:prstGeom prst="rect">
            <a:avLst/>
          </a:prstGeom>
          <a:noFill/>
        </p:spPr>
        <p:txBody>
          <a:bodyPr wrap="square" lIns="91440" tIns="45720" rIns="91440" bIns="45720">
            <a:spAutoFit/>
          </a:bodyPr>
          <a:lstStyle/>
          <a:p>
            <a:pPr algn="ctr"/>
            <a:r>
              <a:rPr lang="en-US" sz="3200" b="0" cap="none" spc="0" dirty="0">
                <a:ln w="0"/>
                <a:solidFill>
                  <a:schemeClr val="accent2"/>
                </a:solidFill>
                <a:effectLst>
                  <a:outerShdw blurRad="38100" dist="19050" dir="2700000" algn="tl" rotWithShape="0">
                    <a:schemeClr val="dk1">
                      <a:alpha val="40000"/>
                    </a:schemeClr>
                  </a:outerShdw>
                </a:effectLst>
              </a:rPr>
              <a:t>Video</a:t>
            </a:r>
          </a:p>
        </p:txBody>
      </p:sp>
    </p:spTree>
    <p:extLst>
      <p:ext uri="{BB962C8B-B14F-4D97-AF65-F5344CB8AC3E}">
        <p14:creationId xmlns:p14="http://schemas.microsoft.com/office/powerpoint/2010/main" val="3509692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481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811281-6CE3-771D-A9CF-C79C0D75A003}"/>
              </a:ext>
            </a:extLst>
          </p:cNvPr>
          <p:cNvSpPr>
            <a:spLocks noGrp="1"/>
          </p:cNvSpPr>
          <p:nvPr>
            <p:ph type="ctrTitle"/>
          </p:nvPr>
        </p:nvSpPr>
        <p:spPr>
          <a:xfrm>
            <a:off x="620669" y="2340464"/>
            <a:ext cx="11133056" cy="1002138"/>
          </a:xfrm>
        </p:spPr>
        <p:txBody>
          <a:bodyPr>
            <a:noAutofit/>
          </a:bodyPr>
          <a:lstStyle/>
          <a:p>
            <a:pPr algn="ctr" defTabSz="914411">
              <a:lnSpc>
                <a:spcPct val="90000"/>
              </a:lnSpc>
              <a:spcBef>
                <a:spcPct val="0"/>
              </a:spcBef>
            </a:pPr>
            <a:r>
              <a:rPr lang="en-US" sz="2800" b="1" dirty="0">
                <a:solidFill>
                  <a:srgbClr val="C00000"/>
                </a:solidFill>
                <a:effectLst>
                  <a:outerShdw blurRad="38100" dist="38100" dir="2700000" algn="tl">
                    <a:srgbClr val="000000">
                      <a:alpha val="43137"/>
                    </a:srgbClr>
                  </a:outerShdw>
                </a:effectLst>
                <a:latin typeface="Arial" panose="020B0604020202020204" pitchFamily="34" charset="0"/>
                <a:ea typeface="+mj-ea"/>
                <a:cs typeface="Arial" panose="020B0604020202020204" pitchFamily="34" charset="0"/>
              </a:rPr>
              <a:t>Interfacing a Potentiometer with STM32F401 ADC on PA</a:t>
            </a:r>
            <a:r>
              <a:rPr lang="en-US" sz="2800" b="1" dirty="0">
                <a:solidFill>
                  <a:srgbClr val="C0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0</a:t>
            </a:r>
            <a:r>
              <a:rPr lang="en-US" sz="2800" b="1" dirty="0">
                <a:solidFill>
                  <a:srgbClr val="C00000"/>
                </a:solidFill>
                <a:effectLst>
                  <a:outerShdw blurRad="38100" dist="38100" dir="2700000" algn="tl">
                    <a:srgbClr val="000000">
                      <a:alpha val="43137"/>
                    </a:srgbClr>
                  </a:outerShdw>
                </a:effectLst>
                <a:latin typeface="Arial" panose="020B0604020202020204" pitchFamily="34" charset="0"/>
                <a:ea typeface="+mj-ea"/>
                <a:cs typeface="Arial" panose="020B0604020202020204" pitchFamily="34" charset="0"/>
              </a:rPr>
              <a:t> (Channel </a:t>
            </a:r>
            <a:r>
              <a:rPr lang="en-US" sz="2800" b="1" dirty="0">
                <a:solidFill>
                  <a:srgbClr val="C0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0</a:t>
            </a:r>
            <a:r>
              <a:rPr lang="en-US" sz="2800" b="1" dirty="0">
                <a:solidFill>
                  <a:srgbClr val="C00000"/>
                </a:solidFill>
                <a:effectLst>
                  <a:outerShdw blurRad="38100" dist="38100" dir="2700000" algn="tl">
                    <a:srgbClr val="000000">
                      <a:alpha val="43137"/>
                    </a:srgbClr>
                  </a:outerShdw>
                </a:effectLst>
                <a:latin typeface="Arial" panose="020B0604020202020204" pitchFamily="34" charset="0"/>
                <a:ea typeface="+mj-ea"/>
                <a:cs typeface="Arial" panose="020B0604020202020204" pitchFamily="34" charset="0"/>
              </a:rPr>
              <a:t>) and Control the LED on PC14</a:t>
            </a:r>
            <a:endParaRPr lang="en-IN" sz="2800" b="1" dirty="0">
              <a:solidFill>
                <a:srgbClr val="C00000"/>
              </a:solidFill>
              <a:effectLst>
                <a:outerShdw blurRad="38100" dist="38100" dir="2700000" algn="tl">
                  <a:srgbClr val="000000">
                    <a:alpha val="43137"/>
                  </a:srgbClr>
                </a:outerShdw>
              </a:effectLst>
              <a:latin typeface="Arial" panose="020B0604020202020204" pitchFamily="34" charset="0"/>
              <a:ea typeface="+mj-ea"/>
              <a:cs typeface="Arial" panose="020B0604020202020204" pitchFamily="34" charset="0"/>
            </a:endParaRPr>
          </a:p>
        </p:txBody>
      </p:sp>
      <p:cxnSp>
        <p:nvCxnSpPr>
          <p:cNvPr id="5" name="Straight Connector 4">
            <a:extLst>
              <a:ext uri="{FF2B5EF4-FFF2-40B4-BE49-F238E27FC236}">
                <a16:creationId xmlns:a16="http://schemas.microsoft.com/office/drawing/2014/main" id="{57B44A5A-514A-C6DD-1368-43A7AC4C3CED}"/>
              </a:ext>
            </a:extLst>
          </p:cNvPr>
          <p:cNvCxnSpPr>
            <a:cxnSpLocks/>
          </p:cNvCxnSpPr>
          <p:nvPr/>
        </p:nvCxnSpPr>
        <p:spPr>
          <a:xfrm>
            <a:off x="124924" y="706108"/>
            <a:ext cx="11975690" cy="0"/>
          </a:xfrm>
          <a:prstGeom prst="line">
            <a:avLst/>
          </a:prstGeom>
          <a:ln w="19050">
            <a:solidFill>
              <a:srgbClr val="002060"/>
            </a:solidFill>
          </a:ln>
          <a:effectLst>
            <a:reflection blurRad="6350" stA="52000" endA="300" endPos="35000" dir="5400000" sy="-100000" algn="bl" rotWithShape="0"/>
          </a:effectLst>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96E5FE8F-36E6-7A98-888D-BFB9CC2FD5BC}"/>
              </a:ext>
            </a:extLst>
          </p:cNvPr>
          <p:cNvCxnSpPr>
            <a:cxnSpLocks/>
          </p:cNvCxnSpPr>
          <p:nvPr/>
        </p:nvCxnSpPr>
        <p:spPr>
          <a:xfrm>
            <a:off x="108155" y="6162937"/>
            <a:ext cx="11975690" cy="0"/>
          </a:xfrm>
          <a:prstGeom prst="line">
            <a:avLst/>
          </a:prstGeom>
          <a:ln w="19050">
            <a:solidFill>
              <a:srgbClr val="002060"/>
            </a:solidFill>
          </a:ln>
          <a:effectLst>
            <a:reflection blurRad="6350" stA="52000" endA="300" endPos="35000" dir="5400000" sy="-100000" algn="bl" rotWithShape="0"/>
          </a:effectLst>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9084E395-9BD7-F371-2E4A-32941FEDD298}"/>
              </a:ext>
            </a:extLst>
          </p:cNvPr>
          <p:cNvSpPr txBox="1"/>
          <p:nvPr/>
        </p:nvSpPr>
        <p:spPr>
          <a:xfrm>
            <a:off x="4612457" y="97484"/>
            <a:ext cx="2967086" cy="523220"/>
          </a:xfrm>
          <a:prstGeom prst="rect">
            <a:avLst/>
          </a:prstGeom>
          <a:noFill/>
        </p:spPr>
        <p:txBody>
          <a:bodyPr wrap="square">
            <a:spAutoFit/>
          </a:bodyPr>
          <a:lstStyle/>
          <a:p>
            <a:r>
              <a:rPr lang="en-US" sz="2800" b="1" dirty="0">
                <a:solidFill>
                  <a:srgbClr val="C00000"/>
                </a:solidFill>
                <a:effectLst>
                  <a:outerShdw blurRad="38100" dist="38100" dir="2700000" algn="tl">
                    <a:srgbClr val="000000">
                      <a:alpha val="43137"/>
                    </a:srgbClr>
                  </a:outerShdw>
                </a:effectLst>
                <a:latin typeface="Arial" panose="020B0604020202020204" pitchFamily="34" charset="0"/>
                <a:ea typeface="+mj-ea"/>
                <a:cs typeface="Arial" panose="020B0604020202020204" pitchFamily="34" charset="0"/>
              </a:rPr>
              <a:t>Experiment 4.2</a:t>
            </a:r>
            <a:endParaRPr lang="en-IN" sz="2800" dirty="0"/>
          </a:p>
        </p:txBody>
      </p:sp>
    </p:spTree>
    <p:extLst>
      <p:ext uri="{BB962C8B-B14F-4D97-AF65-F5344CB8AC3E}">
        <p14:creationId xmlns:p14="http://schemas.microsoft.com/office/powerpoint/2010/main" val="80538646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57B44A5A-514A-C6DD-1368-43A7AC4C3CED}"/>
              </a:ext>
            </a:extLst>
          </p:cNvPr>
          <p:cNvCxnSpPr>
            <a:cxnSpLocks/>
          </p:cNvCxnSpPr>
          <p:nvPr/>
        </p:nvCxnSpPr>
        <p:spPr>
          <a:xfrm>
            <a:off x="124924" y="706108"/>
            <a:ext cx="11975690" cy="0"/>
          </a:xfrm>
          <a:prstGeom prst="line">
            <a:avLst/>
          </a:prstGeom>
          <a:ln w="19050">
            <a:solidFill>
              <a:srgbClr val="002060"/>
            </a:solidFill>
          </a:ln>
          <a:effectLst>
            <a:reflection blurRad="6350" stA="52000" endA="300" endPos="35000" dir="5400000" sy="-100000" algn="bl" rotWithShape="0"/>
          </a:effectLst>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96E5FE8F-36E6-7A98-888D-BFB9CC2FD5BC}"/>
              </a:ext>
            </a:extLst>
          </p:cNvPr>
          <p:cNvCxnSpPr>
            <a:cxnSpLocks/>
          </p:cNvCxnSpPr>
          <p:nvPr/>
        </p:nvCxnSpPr>
        <p:spPr>
          <a:xfrm>
            <a:off x="70941" y="6609505"/>
            <a:ext cx="11975690" cy="0"/>
          </a:xfrm>
          <a:prstGeom prst="line">
            <a:avLst/>
          </a:prstGeom>
          <a:ln w="19050">
            <a:solidFill>
              <a:srgbClr val="002060"/>
            </a:solidFill>
          </a:ln>
          <a:effectLst>
            <a:reflection blurRad="6350" stA="52000" endA="300" endPos="35000" dir="5400000" sy="-100000" algn="bl" rotWithShape="0"/>
          </a:effectLst>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9084E395-9BD7-F371-2E4A-32941FEDD298}"/>
              </a:ext>
            </a:extLst>
          </p:cNvPr>
          <p:cNvSpPr txBox="1"/>
          <p:nvPr/>
        </p:nvSpPr>
        <p:spPr>
          <a:xfrm>
            <a:off x="4612457" y="97484"/>
            <a:ext cx="2967086" cy="523220"/>
          </a:xfrm>
          <a:prstGeom prst="rect">
            <a:avLst/>
          </a:prstGeom>
          <a:noFill/>
        </p:spPr>
        <p:txBody>
          <a:bodyPr wrap="square">
            <a:spAutoFit/>
          </a:bodyPr>
          <a:lstStyle/>
          <a:p>
            <a:r>
              <a:rPr lang="en-US" sz="2800" b="1" dirty="0">
                <a:solidFill>
                  <a:srgbClr val="C00000"/>
                </a:solidFill>
                <a:effectLst>
                  <a:outerShdw blurRad="38100" dist="38100" dir="2700000" algn="tl">
                    <a:srgbClr val="000000">
                      <a:alpha val="43137"/>
                    </a:srgbClr>
                  </a:outerShdw>
                </a:effectLst>
                <a:latin typeface="Arial" panose="020B0604020202020204" pitchFamily="34" charset="0"/>
                <a:ea typeface="+mj-ea"/>
                <a:cs typeface="Arial" panose="020B0604020202020204" pitchFamily="34" charset="0"/>
              </a:rPr>
              <a:t>Experiment 4.2</a:t>
            </a:r>
            <a:endParaRPr lang="en-IN" sz="2800" dirty="0"/>
          </a:p>
        </p:txBody>
      </p:sp>
      <p:pic>
        <p:nvPicPr>
          <p:cNvPr id="7" name="Picture 6">
            <a:extLst>
              <a:ext uri="{FF2B5EF4-FFF2-40B4-BE49-F238E27FC236}">
                <a16:creationId xmlns:a16="http://schemas.microsoft.com/office/drawing/2014/main" id="{2E4DEDAA-58DF-9426-7627-C2885B699E02}"/>
              </a:ext>
            </a:extLst>
          </p:cNvPr>
          <p:cNvPicPr>
            <a:picLocks noChangeAspect="1"/>
          </p:cNvPicPr>
          <p:nvPr/>
        </p:nvPicPr>
        <p:blipFill>
          <a:blip r:embed="rId2"/>
          <a:stretch>
            <a:fillRect/>
          </a:stretch>
        </p:blipFill>
        <p:spPr>
          <a:xfrm>
            <a:off x="2137145" y="782548"/>
            <a:ext cx="8516680" cy="5709774"/>
          </a:xfrm>
          <a:prstGeom prst="rect">
            <a:avLst/>
          </a:prstGeom>
          <a:ln>
            <a:solidFill>
              <a:srgbClr val="FF0000"/>
            </a:solidFill>
          </a:ln>
        </p:spPr>
      </p:pic>
    </p:spTree>
    <p:extLst>
      <p:ext uri="{BB962C8B-B14F-4D97-AF65-F5344CB8AC3E}">
        <p14:creationId xmlns:p14="http://schemas.microsoft.com/office/powerpoint/2010/main" val="22402746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92522-DABD-DA44-119C-025EE18C0FA9}"/>
              </a:ext>
            </a:extLst>
          </p:cNvPr>
          <p:cNvSpPr>
            <a:spLocks noGrp="1"/>
          </p:cNvSpPr>
          <p:nvPr>
            <p:ph type="title"/>
          </p:nvPr>
        </p:nvSpPr>
        <p:spPr>
          <a:xfrm>
            <a:off x="4104498" y="69678"/>
            <a:ext cx="3866952" cy="473861"/>
          </a:xfrm>
        </p:spPr>
        <p:txBody>
          <a:bodyPr>
            <a:normAutofit fontScale="90000"/>
          </a:bodyPr>
          <a:lstStyle/>
          <a:p>
            <a:pPr algn="ctr" fontAlgn="base">
              <a:lnSpc>
                <a:spcPct val="85000"/>
              </a:lnSpc>
              <a:spcAft>
                <a:spcPct val="0"/>
              </a:spcAft>
              <a:defRPr/>
            </a:pPr>
            <a:r>
              <a:rPr lang="en-IN" sz="3600" b="1" spc="-50" dirty="0">
                <a:solidFill>
                  <a:schemeClr val="accent1"/>
                </a:solidFill>
                <a:latin typeface="+mn-lt"/>
                <a:ea typeface="ＭＳ Ｐゴシック" charset="0"/>
              </a:rPr>
              <a:t>ADC</a:t>
            </a:r>
            <a:r>
              <a:rPr lang="en-IN" sz="3600" spc="-50" dirty="0">
                <a:solidFill>
                  <a:schemeClr val="accent1"/>
                </a:solidFill>
                <a:latin typeface="+mn-lt"/>
                <a:ea typeface="ＭＳ Ｐゴシック" charset="0"/>
              </a:rPr>
              <a:t> main features</a:t>
            </a:r>
          </a:p>
        </p:txBody>
      </p:sp>
      <p:sp>
        <p:nvSpPr>
          <p:cNvPr id="6" name="TextBox 5">
            <a:extLst>
              <a:ext uri="{FF2B5EF4-FFF2-40B4-BE49-F238E27FC236}">
                <a16:creationId xmlns:a16="http://schemas.microsoft.com/office/drawing/2014/main" id="{812FE163-31DA-59C0-31FF-78A2F5FB6DB0}"/>
              </a:ext>
            </a:extLst>
          </p:cNvPr>
          <p:cNvSpPr txBox="1"/>
          <p:nvPr/>
        </p:nvSpPr>
        <p:spPr>
          <a:xfrm>
            <a:off x="3426568" y="6418990"/>
            <a:ext cx="6094378" cy="369332"/>
          </a:xfrm>
          <a:prstGeom prst="rect">
            <a:avLst/>
          </a:prstGeom>
          <a:noFill/>
        </p:spPr>
        <p:txBody>
          <a:bodyPr wrap="square">
            <a:spAutoFit/>
          </a:bodyPr>
          <a:lstStyle/>
          <a:p>
            <a:r>
              <a:rPr lang="en-US" sz="1800" b="0" i="0" u="none" strike="noStrike" baseline="0" dirty="0">
                <a:highlight>
                  <a:srgbClr val="FFFF00"/>
                </a:highlight>
                <a:latin typeface="Arial" panose="020B0604020202020204" pitchFamily="34" charset="0"/>
              </a:rPr>
              <a:t>ADC2 and ADC3 are not available in STM32F401ccu6</a:t>
            </a:r>
            <a:endParaRPr lang="en-IN" dirty="0">
              <a:highlight>
                <a:srgbClr val="FFFF00"/>
              </a:highlight>
            </a:endParaRPr>
          </a:p>
        </p:txBody>
      </p:sp>
      <p:sp>
        <p:nvSpPr>
          <p:cNvPr id="5" name="Content Placeholder 4">
            <a:extLst>
              <a:ext uri="{FF2B5EF4-FFF2-40B4-BE49-F238E27FC236}">
                <a16:creationId xmlns:a16="http://schemas.microsoft.com/office/drawing/2014/main" id="{6F09079B-AFC4-C37A-1ADB-0AA10A0A4C12}"/>
              </a:ext>
            </a:extLst>
          </p:cNvPr>
          <p:cNvSpPr>
            <a:spLocks noGrp="1"/>
          </p:cNvSpPr>
          <p:nvPr>
            <p:ph idx="1"/>
          </p:nvPr>
        </p:nvSpPr>
        <p:spPr/>
        <p:txBody>
          <a:bodyPr/>
          <a:lstStyle/>
          <a:p>
            <a:endParaRPr lang="en-IN"/>
          </a:p>
        </p:txBody>
      </p:sp>
      <p:pic>
        <p:nvPicPr>
          <p:cNvPr id="8" name="Picture 7">
            <a:extLst>
              <a:ext uri="{FF2B5EF4-FFF2-40B4-BE49-F238E27FC236}">
                <a16:creationId xmlns:a16="http://schemas.microsoft.com/office/drawing/2014/main" id="{541D8463-FB64-4AB3-497E-EA1FF9DABF04}"/>
              </a:ext>
            </a:extLst>
          </p:cNvPr>
          <p:cNvPicPr>
            <a:picLocks noChangeAspect="1"/>
          </p:cNvPicPr>
          <p:nvPr/>
        </p:nvPicPr>
        <p:blipFill>
          <a:blip r:embed="rId2"/>
          <a:srcRect b="36203"/>
          <a:stretch/>
        </p:blipFill>
        <p:spPr>
          <a:xfrm>
            <a:off x="329938" y="954414"/>
            <a:ext cx="11519555" cy="4861924"/>
          </a:xfrm>
          <a:prstGeom prst="rect">
            <a:avLst/>
          </a:prstGeom>
        </p:spPr>
      </p:pic>
    </p:spTree>
    <p:extLst>
      <p:ext uri="{BB962C8B-B14F-4D97-AF65-F5344CB8AC3E}">
        <p14:creationId xmlns:p14="http://schemas.microsoft.com/office/powerpoint/2010/main" val="295952608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57B44A5A-514A-C6DD-1368-43A7AC4C3CED}"/>
              </a:ext>
            </a:extLst>
          </p:cNvPr>
          <p:cNvCxnSpPr>
            <a:cxnSpLocks/>
          </p:cNvCxnSpPr>
          <p:nvPr/>
        </p:nvCxnSpPr>
        <p:spPr>
          <a:xfrm>
            <a:off x="124924" y="706108"/>
            <a:ext cx="11975690" cy="0"/>
          </a:xfrm>
          <a:prstGeom prst="line">
            <a:avLst/>
          </a:prstGeom>
          <a:ln w="19050">
            <a:solidFill>
              <a:srgbClr val="002060"/>
            </a:solidFill>
          </a:ln>
          <a:effectLst>
            <a:reflection blurRad="6350" stA="52000" endA="300" endPos="35000" dir="5400000" sy="-100000" algn="bl" rotWithShape="0"/>
          </a:effectLst>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96E5FE8F-36E6-7A98-888D-BFB9CC2FD5BC}"/>
              </a:ext>
            </a:extLst>
          </p:cNvPr>
          <p:cNvCxnSpPr>
            <a:cxnSpLocks/>
          </p:cNvCxnSpPr>
          <p:nvPr/>
        </p:nvCxnSpPr>
        <p:spPr>
          <a:xfrm>
            <a:off x="70941" y="6609505"/>
            <a:ext cx="11975690" cy="0"/>
          </a:xfrm>
          <a:prstGeom prst="line">
            <a:avLst/>
          </a:prstGeom>
          <a:ln w="19050">
            <a:solidFill>
              <a:srgbClr val="002060"/>
            </a:solidFill>
          </a:ln>
          <a:effectLst>
            <a:reflection blurRad="6350" stA="52000" endA="300" endPos="35000" dir="5400000" sy="-100000" algn="bl" rotWithShape="0"/>
          </a:effectLst>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9084E395-9BD7-F371-2E4A-32941FEDD298}"/>
              </a:ext>
            </a:extLst>
          </p:cNvPr>
          <p:cNvSpPr txBox="1"/>
          <p:nvPr/>
        </p:nvSpPr>
        <p:spPr>
          <a:xfrm>
            <a:off x="4612457" y="97484"/>
            <a:ext cx="2967086" cy="523220"/>
          </a:xfrm>
          <a:prstGeom prst="rect">
            <a:avLst/>
          </a:prstGeom>
          <a:noFill/>
        </p:spPr>
        <p:txBody>
          <a:bodyPr wrap="square">
            <a:spAutoFit/>
          </a:bodyPr>
          <a:lstStyle/>
          <a:p>
            <a:r>
              <a:rPr lang="en-US" sz="2800" b="1" dirty="0">
                <a:solidFill>
                  <a:srgbClr val="C00000"/>
                </a:solidFill>
                <a:effectLst>
                  <a:outerShdw blurRad="38100" dist="38100" dir="2700000" algn="tl">
                    <a:srgbClr val="000000">
                      <a:alpha val="43137"/>
                    </a:srgbClr>
                  </a:outerShdw>
                </a:effectLst>
                <a:latin typeface="Arial" panose="020B0604020202020204" pitchFamily="34" charset="0"/>
                <a:ea typeface="+mj-ea"/>
                <a:cs typeface="Arial" panose="020B0604020202020204" pitchFamily="34" charset="0"/>
              </a:rPr>
              <a:t>Experiment 4.2</a:t>
            </a:r>
            <a:endParaRPr lang="en-IN" sz="2800" dirty="0"/>
          </a:p>
        </p:txBody>
      </p:sp>
      <p:pic>
        <p:nvPicPr>
          <p:cNvPr id="3" name="Picture 2">
            <a:extLst>
              <a:ext uri="{FF2B5EF4-FFF2-40B4-BE49-F238E27FC236}">
                <a16:creationId xmlns:a16="http://schemas.microsoft.com/office/drawing/2014/main" id="{26FC242A-39C2-57C8-F15B-7F3145332DEB}"/>
              </a:ext>
            </a:extLst>
          </p:cNvPr>
          <p:cNvPicPr>
            <a:picLocks noChangeAspect="1"/>
          </p:cNvPicPr>
          <p:nvPr/>
        </p:nvPicPr>
        <p:blipFill>
          <a:blip r:embed="rId2"/>
          <a:stretch>
            <a:fillRect/>
          </a:stretch>
        </p:blipFill>
        <p:spPr>
          <a:xfrm>
            <a:off x="1674628" y="952483"/>
            <a:ext cx="9211452" cy="5199409"/>
          </a:xfrm>
          <a:prstGeom prst="rect">
            <a:avLst/>
          </a:prstGeom>
          <a:ln>
            <a:solidFill>
              <a:srgbClr val="FF0000"/>
            </a:solidFill>
          </a:ln>
        </p:spPr>
      </p:pic>
    </p:spTree>
    <p:extLst>
      <p:ext uri="{BB962C8B-B14F-4D97-AF65-F5344CB8AC3E}">
        <p14:creationId xmlns:p14="http://schemas.microsoft.com/office/powerpoint/2010/main" val="31869900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57B44A5A-514A-C6DD-1368-43A7AC4C3CED}"/>
              </a:ext>
            </a:extLst>
          </p:cNvPr>
          <p:cNvCxnSpPr>
            <a:cxnSpLocks/>
          </p:cNvCxnSpPr>
          <p:nvPr/>
        </p:nvCxnSpPr>
        <p:spPr>
          <a:xfrm>
            <a:off x="124924" y="706108"/>
            <a:ext cx="11975690" cy="0"/>
          </a:xfrm>
          <a:prstGeom prst="line">
            <a:avLst/>
          </a:prstGeom>
          <a:ln w="19050">
            <a:solidFill>
              <a:srgbClr val="002060"/>
            </a:solidFill>
          </a:ln>
          <a:effectLst>
            <a:reflection blurRad="6350" stA="52000" endA="300" endPos="35000" dir="5400000" sy="-100000" algn="bl" rotWithShape="0"/>
          </a:effectLst>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96E5FE8F-36E6-7A98-888D-BFB9CC2FD5BC}"/>
              </a:ext>
            </a:extLst>
          </p:cNvPr>
          <p:cNvCxnSpPr>
            <a:cxnSpLocks/>
          </p:cNvCxnSpPr>
          <p:nvPr/>
        </p:nvCxnSpPr>
        <p:spPr>
          <a:xfrm>
            <a:off x="70941" y="6609505"/>
            <a:ext cx="11975690" cy="0"/>
          </a:xfrm>
          <a:prstGeom prst="line">
            <a:avLst/>
          </a:prstGeom>
          <a:ln w="19050">
            <a:solidFill>
              <a:srgbClr val="002060"/>
            </a:solidFill>
          </a:ln>
          <a:effectLst>
            <a:reflection blurRad="6350" stA="52000" endA="300" endPos="35000" dir="5400000" sy="-100000" algn="bl" rotWithShape="0"/>
          </a:effectLst>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9084E395-9BD7-F371-2E4A-32941FEDD298}"/>
              </a:ext>
            </a:extLst>
          </p:cNvPr>
          <p:cNvSpPr txBox="1"/>
          <p:nvPr/>
        </p:nvSpPr>
        <p:spPr>
          <a:xfrm>
            <a:off x="4612457" y="97484"/>
            <a:ext cx="2967086" cy="523220"/>
          </a:xfrm>
          <a:prstGeom prst="rect">
            <a:avLst/>
          </a:prstGeom>
          <a:noFill/>
        </p:spPr>
        <p:txBody>
          <a:bodyPr wrap="square">
            <a:spAutoFit/>
          </a:bodyPr>
          <a:lstStyle/>
          <a:p>
            <a:r>
              <a:rPr lang="en-US" sz="2800" b="1" dirty="0">
                <a:solidFill>
                  <a:srgbClr val="C00000"/>
                </a:solidFill>
                <a:effectLst>
                  <a:outerShdw blurRad="38100" dist="38100" dir="2700000" algn="tl">
                    <a:srgbClr val="000000">
                      <a:alpha val="43137"/>
                    </a:srgbClr>
                  </a:outerShdw>
                </a:effectLst>
                <a:latin typeface="Arial" panose="020B0604020202020204" pitchFamily="34" charset="0"/>
                <a:ea typeface="+mj-ea"/>
                <a:cs typeface="Arial" panose="020B0604020202020204" pitchFamily="34" charset="0"/>
              </a:rPr>
              <a:t>Experiment 4.2</a:t>
            </a:r>
            <a:endParaRPr lang="en-IN" sz="2800" dirty="0"/>
          </a:p>
        </p:txBody>
      </p:sp>
      <p:pic>
        <p:nvPicPr>
          <p:cNvPr id="4" name="Picture 3">
            <a:extLst>
              <a:ext uri="{FF2B5EF4-FFF2-40B4-BE49-F238E27FC236}">
                <a16:creationId xmlns:a16="http://schemas.microsoft.com/office/drawing/2014/main" id="{3422E319-778A-08A8-C087-6508E7069528}"/>
              </a:ext>
            </a:extLst>
          </p:cNvPr>
          <p:cNvPicPr>
            <a:picLocks noChangeAspect="1"/>
          </p:cNvPicPr>
          <p:nvPr/>
        </p:nvPicPr>
        <p:blipFill>
          <a:blip r:embed="rId2"/>
          <a:stretch>
            <a:fillRect/>
          </a:stretch>
        </p:blipFill>
        <p:spPr>
          <a:xfrm>
            <a:off x="300213" y="1350336"/>
            <a:ext cx="11735786" cy="4657058"/>
          </a:xfrm>
          <a:prstGeom prst="rect">
            <a:avLst/>
          </a:prstGeom>
        </p:spPr>
      </p:pic>
    </p:spTree>
    <p:extLst>
      <p:ext uri="{BB962C8B-B14F-4D97-AF65-F5344CB8AC3E}">
        <p14:creationId xmlns:p14="http://schemas.microsoft.com/office/powerpoint/2010/main" val="23157102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811281-6CE3-771D-A9CF-C79C0D75A003}"/>
              </a:ext>
            </a:extLst>
          </p:cNvPr>
          <p:cNvSpPr>
            <a:spLocks noGrp="1"/>
          </p:cNvSpPr>
          <p:nvPr>
            <p:ph type="ctrTitle"/>
          </p:nvPr>
        </p:nvSpPr>
        <p:spPr>
          <a:xfrm>
            <a:off x="620669" y="2340464"/>
            <a:ext cx="11133056" cy="1002138"/>
          </a:xfrm>
        </p:spPr>
        <p:txBody>
          <a:bodyPr>
            <a:noAutofit/>
          </a:bodyPr>
          <a:lstStyle/>
          <a:p>
            <a:pPr algn="ctr" defTabSz="914411">
              <a:lnSpc>
                <a:spcPct val="90000"/>
              </a:lnSpc>
              <a:spcBef>
                <a:spcPct val="0"/>
              </a:spcBef>
            </a:pPr>
            <a:r>
              <a:rPr lang="en-US" sz="2800" b="1" dirty="0">
                <a:solidFill>
                  <a:srgbClr val="C00000"/>
                </a:solidFill>
                <a:effectLst>
                  <a:outerShdw blurRad="38100" dist="38100" dir="2700000" algn="tl">
                    <a:srgbClr val="000000">
                      <a:alpha val="43137"/>
                    </a:srgbClr>
                  </a:outerShdw>
                </a:effectLst>
                <a:latin typeface="Arial" panose="020B0604020202020204" pitchFamily="34" charset="0"/>
                <a:ea typeface="+mj-ea"/>
                <a:cs typeface="Arial" panose="020B0604020202020204" pitchFamily="34" charset="0"/>
              </a:rPr>
              <a:t>Interfacing a LDR (Light Dependent Resistor) with STM32F401 ADC on PA1 (Channel 1) and Control the LED on PC14</a:t>
            </a:r>
            <a:endParaRPr lang="en-IN" sz="2800" b="1" dirty="0">
              <a:solidFill>
                <a:srgbClr val="C00000"/>
              </a:solidFill>
              <a:effectLst>
                <a:outerShdw blurRad="38100" dist="38100" dir="2700000" algn="tl">
                  <a:srgbClr val="000000">
                    <a:alpha val="43137"/>
                  </a:srgbClr>
                </a:outerShdw>
              </a:effectLst>
              <a:latin typeface="Arial" panose="020B0604020202020204" pitchFamily="34" charset="0"/>
              <a:ea typeface="+mj-ea"/>
              <a:cs typeface="Arial" panose="020B0604020202020204" pitchFamily="34" charset="0"/>
            </a:endParaRPr>
          </a:p>
        </p:txBody>
      </p:sp>
      <p:cxnSp>
        <p:nvCxnSpPr>
          <p:cNvPr id="5" name="Straight Connector 4">
            <a:extLst>
              <a:ext uri="{FF2B5EF4-FFF2-40B4-BE49-F238E27FC236}">
                <a16:creationId xmlns:a16="http://schemas.microsoft.com/office/drawing/2014/main" id="{57B44A5A-514A-C6DD-1368-43A7AC4C3CED}"/>
              </a:ext>
            </a:extLst>
          </p:cNvPr>
          <p:cNvCxnSpPr>
            <a:cxnSpLocks/>
          </p:cNvCxnSpPr>
          <p:nvPr/>
        </p:nvCxnSpPr>
        <p:spPr>
          <a:xfrm>
            <a:off x="124924" y="706108"/>
            <a:ext cx="11975690" cy="0"/>
          </a:xfrm>
          <a:prstGeom prst="line">
            <a:avLst/>
          </a:prstGeom>
          <a:ln w="19050">
            <a:solidFill>
              <a:srgbClr val="002060"/>
            </a:solidFill>
          </a:ln>
          <a:effectLst>
            <a:reflection blurRad="6350" stA="52000" endA="300" endPos="35000" dir="5400000" sy="-100000" algn="bl" rotWithShape="0"/>
          </a:effectLst>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96E5FE8F-36E6-7A98-888D-BFB9CC2FD5BC}"/>
              </a:ext>
            </a:extLst>
          </p:cNvPr>
          <p:cNvCxnSpPr>
            <a:cxnSpLocks/>
          </p:cNvCxnSpPr>
          <p:nvPr/>
        </p:nvCxnSpPr>
        <p:spPr>
          <a:xfrm>
            <a:off x="108155" y="6162937"/>
            <a:ext cx="11975690" cy="0"/>
          </a:xfrm>
          <a:prstGeom prst="line">
            <a:avLst/>
          </a:prstGeom>
          <a:ln w="19050">
            <a:solidFill>
              <a:srgbClr val="002060"/>
            </a:solidFill>
          </a:ln>
          <a:effectLst>
            <a:reflection blurRad="6350" stA="52000" endA="300" endPos="35000" dir="5400000" sy="-100000" algn="bl" rotWithShape="0"/>
          </a:effectLst>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9084E395-9BD7-F371-2E4A-32941FEDD298}"/>
              </a:ext>
            </a:extLst>
          </p:cNvPr>
          <p:cNvSpPr txBox="1"/>
          <p:nvPr/>
        </p:nvSpPr>
        <p:spPr>
          <a:xfrm>
            <a:off x="4612457" y="97484"/>
            <a:ext cx="2967086" cy="523220"/>
          </a:xfrm>
          <a:prstGeom prst="rect">
            <a:avLst/>
          </a:prstGeom>
          <a:noFill/>
        </p:spPr>
        <p:txBody>
          <a:bodyPr wrap="square">
            <a:spAutoFit/>
          </a:bodyPr>
          <a:lstStyle/>
          <a:p>
            <a:r>
              <a:rPr lang="en-US" sz="2800" b="1" dirty="0">
                <a:solidFill>
                  <a:srgbClr val="C00000"/>
                </a:solidFill>
                <a:effectLst>
                  <a:outerShdw blurRad="38100" dist="38100" dir="2700000" algn="tl">
                    <a:srgbClr val="000000">
                      <a:alpha val="43137"/>
                    </a:srgbClr>
                  </a:outerShdw>
                </a:effectLst>
                <a:latin typeface="Arial" panose="020B0604020202020204" pitchFamily="34" charset="0"/>
                <a:ea typeface="+mj-ea"/>
                <a:cs typeface="Arial" panose="020B0604020202020204" pitchFamily="34" charset="0"/>
              </a:rPr>
              <a:t>Experiment 4.3</a:t>
            </a:r>
            <a:endParaRPr lang="en-IN" sz="2800" dirty="0"/>
          </a:p>
        </p:txBody>
      </p:sp>
    </p:spTree>
    <p:extLst>
      <p:ext uri="{BB962C8B-B14F-4D97-AF65-F5344CB8AC3E}">
        <p14:creationId xmlns:p14="http://schemas.microsoft.com/office/powerpoint/2010/main" val="162459178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57B44A5A-514A-C6DD-1368-43A7AC4C3CED}"/>
              </a:ext>
            </a:extLst>
          </p:cNvPr>
          <p:cNvCxnSpPr>
            <a:cxnSpLocks/>
          </p:cNvCxnSpPr>
          <p:nvPr/>
        </p:nvCxnSpPr>
        <p:spPr>
          <a:xfrm>
            <a:off x="4337927" y="523220"/>
            <a:ext cx="2647213" cy="0"/>
          </a:xfrm>
          <a:prstGeom prst="line">
            <a:avLst/>
          </a:prstGeom>
          <a:ln w="19050">
            <a:solidFill>
              <a:srgbClr val="002060"/>
            </a:solidFill>
          </a:ln>
          <a:effectLst>
            <a:reflection blurRad="6350" stA="52000" endA="300" endPos="35000" dir="5400000" sy="-100000" algn="bl" rotWithShape="0"/>
          </a:effectLst>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96E5FE8F-36E6-7A98-888D-BFB9CC2FD5BC}"/>
              </a:ext>
            </a:extLst>
          </p:cNvPr>
          <p:cNvCxnSpPr>
            <a:cxnSpLocks/>
          </p:cNvCxnSpPr>
          <p:nvPr/>
        </p:nvCxnSpPr>
        <p:spPr>
          <a:xfrm>
            <a:off x="119872" y="6839897"/>
            <a:ext cx="11975690" cy="0"/>
          </a:xfrm>
          <a:prstGeom prst="line">
            <a:avLst/>
          </a:prstGeom>
          <a:ln w="19050">
            <a:solidFill>
              <a:srgbClr val="002060"/>
            </a:solidFill>
          </a:ln>
          <a:effectLst>
            <a:reflection blurRad="6350" stA="52000" endA="300" endPos="35000" dir="5400000" sy="-100000" algn="bl" rotWithShape="0"/>
          </a:effectLst>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9084E395-9BD7-F371-2E4A-32941FEDD298}"/>
              </a:ext>
            </a:extLst>
          </p:cNvPr>
          <p:cNvSpPr txBox="1"/>
          <p:nvPr/>
        </p:nvSpPr>
        <p:spPr>
          <a:xfrm>
            <a:off x="4337927" y="0"/>
            <a:ext cx="2967086" cy="523220"/>
          </a:xfrm>
          <a:prstGeom prst="rect">
            <a:avLst/>
          </a:prstGeom>
          <a:noFill/>
        </p:spPr>
        <p:txBody>
          <a:bodyPr wrap="square">
            <a:spAutoFit/>
          </a:bodyPr>
          <a:lstStyle/>
          <a:p>
            <a:r>
              <a:rPr lang="en-US" sz="2800" b="1" dirty="0">
                <a:solidFill>
                  <a:srgbClr val="C00000"/>
                </a:solidFill>
                <a:effectLst>
                  <a:outerShdw blurRad="38100" dist="38100" dir="2700000" algn="tl">
                    <a:srgbClr val="000000">
                      <a:alpha val="43137"/>
                    </a:srgbClr>
                  </a:outerShdw>
                </a:effectLst>
                <a:latin typeface="Arial" panose="020B0604020202020204" pitchFamily="34" charset="0"/>
                <a:ea typeface="+mj-ea"/>
                <a:cs typeface="Arial" panose="020B0604020202020204" pitchFamily="34" charset="0"/>
              </a:rPr>
              <a:t>Experiment 4.3</a:t>
            </a:r>
            <a:endParaRPr lang="en-IN" sz="2800" dirty="0"/>
          </a:p>
        </p:txBody>
      </p:sp>
      <p:sp>
        <p:nvSpPr>
          <p:cNvPr id="10" name="TextBox 9">
            <a:extLst>
              <a:ext uri="{FF2B5EF4-FFF2-40B4-BE49-F238E27FC236}">
                <a16:creationId xmlns:a16="http://schemas.microsoft.com/office/drawing/2014/main" id="{23DAC9C8-596A-A145-1082-E18C030C861C}"/>
              </a:ext>
            </a:extLst>
          </p:cNvPr>
          <p:cNvSpPr txBox="1"/>
          <p:nvPr/>
        </p:nvSpPr>
        <p:spPr>
          <a:xfrm>
            <a:off x="250831" y="4470472"/>
            <a:ext cx="11798031" cy="2308324"/>
          </a:xfrm>
          <a:prstGeom prst="rect">
            <a:avLst/>
          </a:prstGeom>
          <a:noFill/>
          <a:ln>
            <a:solidFill>
              <a:srgbClr val="FF0000"/>
            </a:solidFill>
          </a:ln>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arial" panose="020B0604020202020204" pitchFamily="34" charset="0"/>
              </a:rPr>
              <a:t>An LDR is a light-dependent resistor, it’s an electronic device that is being used for light intensity sensing applications.</a:t>
            </a:r>
          </a:p>
          <a:p>
            <a:pPr algn="just"/>
            <a:r>
              <a:rPr lang="en-US" b="0" i="0" dirty="0">
                <a:solidFill>
                  <a:srgbClr val="000000"/>
                </a:solidFill>
                <a:effectLst/>
                <a:latin typeface="arial" panose="020B0604020202020204" pitchFamily="34" charset="0"/>
              </a:rPr>
              <a:t> </a:t>
            </a:r>
          </a:p>
          <a:p>
            <a:pPr marL="285750" indent="-285750" algn="just">
              <a:buFont typeface="Arial" panose="020B0604020202020204" pitchFamily="34" charset="0"/>
              <a:buChar char="•"/>
            </a:pPr>
            <a:r>
              <a:rPr lang="en-US" b="0" i="0" dirty="0">
                <a:solidFill>
                  <a:srgbClr val="000000"/>
                </a:solidFill>
                <a:effectLst/>
                <a:latin typeface="arial" panose="020B0604020202020204" pitchFamily="34" charset="0"/>
              </a:rPr>
              <a:t>The LDR has a relatively low resistance in light, and when the surrounding gets darker the LDR’s resistance significantly increases. </a:t>
            </a:r>
          </a:p>
          <a:p>
            <a:pPr marL="285750" indent="-285750" algn="just">
              <a:buFont typeface="Arial" panose="020B0604020202020204" pitchFamily="34" charset="0"/>
              <a:buChar char="•"/>
            </a:pPr>
            <a:endParaRPr lang="en-US" dirty="0">
              <a:solidFill>
                <a:srgbClr val="000000"/>
              </a:solidFill>
              <a:latin typeface="arial" panose="020B0604020202020204" pitchFamily="34" charset="0"/>
            </a:endParaRPr>
          </a:p>
          <a:p>
            <a:pPr marL="285750" indent="-285750" algn="just">
              <a:buFont typeface="Arial" panose="020B0604020202020204" pitchFamily="34" charset="0"/>
              <a:buChar char="•"/>
            </a:pPr>
            <a:r>
              <a:rPr lang="en-US" b="0" i="0" dirty="0">
                <a:solidFill>
                  <a:srgbClr val="000000"/>
                </a:solidFill>
                <a:effectLst/>
                <a:latin typeface="arial" panose="020B0604020202020204" pitchFamily="34" charset="0"/>
              </a:rPr>
              <a:t>Hence, we can make a voltage divider circuit using the LDR and a fixed resistor and use the microcontroller’s ADC to measure the voltage which indicates the resistance value or the light intensity level.</a:t>
            </a:r>
            <a:endParaRPr lang="en-IN" dirty="0">
              <a:latin typeface="Cambria" panose="02040503050406030204" pitchFamily="18" charset="0"/>
              <a:ea typeface="Cambria" panose="02040503050406030204" pitchFamily="18" charset="0"/>
            </a:endParaRPr>
          </a:p>
        </p:txBody>
      </p:sp>
      <p:pic>
        <p:nvPicPr>
          <p:cNvPr id="3" name="Picture 2">
            <a:extLst>
              <a:ext uri="{FF2B5EF4-FFF2-40B4-BE49-F238E27FC236}">
                <a16:creationId xmlns:a16="http://schemas.microsoft.com/office/drawing/2014/main" id="{5116A331-CB22-460A-C257-FED2EC030AFD}"/>
              </a:ext>
            </a:extLst>
          </p:cNvPr>
          <p:cNvPicPr>
            <a:picLocks noChangeAspect="1"/>
          </p:cNvPicPr>
          <p:nvPr/>
        </p:nvPicPr>
        <p:blipFill>
          <a:blip r:embed="rId2"/>
          <a:stretch>
            <a:fillRect/>
          </a:stretch>
        </p:blipFill>
        <p:spPr>
          <a:xfrm>
            <a:off x="914889" y="2007797"/>
            <a:ext cx="1507820" cy="1384228"/>
          </a:xfrm>
          <a:prstGeom prst="rect">
            <a:avLst/>
          </a:prstGeom>
          <a:ln>
            <a:solidFill>
              <a:srgbClr val="FF0000"/>
            </a:solidFill>
          </a:ln>
        </p:spPr>
      </p:pic>
      <p:sp>
        <p:nvSpPr>
          <p:cNvPr id="9" name="TextBox 8">
            <a:extLst>
              <a:ext uri="{FF2B5EF4-FFF2-40B4-BE49-F238E27FC236}">
                <a16:creationId xmlns:a16="http://schemas.microsoft.com/office/drawing/2014/main" id="{5CFF7AE6-471D-2B0B-11D5-1ED08059FABF}"/>
              </a:ext>
            </a:extLst>
          </p:cNvPr>
          <p:cNvSpPr txBox="1"/>
          <p:nvPr/>
        </p:nvSpPr>
        <p:spPr>
          <a:xfrm>
            <a:off x="1668799" y="2023434"/>
            <a:ext cx="621387" cy="369332"/>
          </a:xfrm>
          <a:prstGeom prst="rect">
            <a:avLst/>
          </a:prstGeom>
          <a:noFill/>
        </p:spPr>
        <p:txBody>
          <a:bodyPr wrap="square" rtlCol="0">
            <a:spAutoFit/>
          </a:bodyPr>
          <a:lstStyle/>
          <a:p>
            <a:r>
              <a:rPr lang="en-IN" b="1" dirty="0">
                <a:solidFill>
                  <a:srgbClr val="FF0000"/>
                </a:solidFill>
              </a:rPr>
              <a:t>LDR</a:t>
            </a:r>
          </a:p>
        </p:txBody>
      </p:sp>
      <p:pic>
        <p:nvPicPr>
          <p:cNvPr id="21" name="Picture 20">
            <a:extLst>
              <a:ext uri="{FF2B5EF4-FFF2-40B4-BE49-F238E27FC236}">
                <a16:creationId xmlns:a16="http://schemas.microsoft.com/office/drawing/2014/main" id="{37222E6C-5ECB-15ED-F557-3870520A6261}"/>
              </a:ext>
            </a:extLst>
          </p:cNvPr>
          <p:cNvPicPr>
            <a:picLocks noChangeAspect="1"/>
          </p:cNvPicPr>
          <p:nvPr/>
        </p:nvPicPr>
        <p:blipFill>
          <a:blip r:embed="rId3"/>
          <a:stretch>
            <a:fillRect/>
          </a:stretch>
        </p:blipFill>
        <p:spPr>
          <a:xfrm>
            <a:off x="3539675" y="845418"/>
            <a:ext cx="3305696" cy="3563953"/>
          </a:xfrm>
          <a:prstGeom prst="rect">
            <a:avLst/>
          </a:prstGeom>
          <a:ln>
            <a:solidFill>
              <a:srgbClr val="FF0000"/>
            </a:solidFill>
          </a:ln>
        </p:spPr>
      </p:pic>
      <p:pic>
        <p:nvPicPr>
          <p:cNvPr id="22" name="Picture 21">
            <a:extLst>
              <a:ext uri="{FF2B5EF4-FFF2-40B4-BE49-F238E27FC236}">
                <a16:creationId xmlns:a16="http://schemas.microsoft.com/office/drawing/2014/main" id="{523470B8-AAE1-E784-AF72-B69DAD3C6F3C}"/>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103133" y="0"/>
            <a:ext cx="2992429" cy="4374758"/>
          </a:xfrm>
          <a:prstGeom prst="rect">
            <a:avLst/>
          </a:prstGeom>
          <a:noFill/>
          <a:ln>
            <a:noFill/>
          </a:ln>
        </p:spPr>
      </p:pic>
      <p:sp>
        <p:nvSpPr>
          <p:cNvPr id="24" name="Callout: Line 23">
            <a:extLst>
              <a:ext uri="{FF2B5EF4-FFF2-40B4-BE49-F238E27FC236}">
                <a16:creationId xmlns:a16="http://schemas.microsoft.com/office/drawing/2014/main" id="{34ED230F-B860-EE35-2C25-3DCDD5620C3D}"/>
              </a:ext>
            </a:extLst>
          </p:cNvPr>
          <p:cNvSpPr/>
          <p:nvPr/>
        </p:nvSpPr>
        <p:spPr>
          <a:xfrm flipH="1">
            <a:off x="8353425" y="1499376"/>
            <a:ext cx="609939" cy="317500"/>
          </a:xfrm>
          <a:prstGeom prst="borderCallout1">
            <a:avLst>
              <a:gd name="adj1" fmla="val -1250"/>
              <a:gd name="adj2" fmla="val -268"/>
              <a:gd name="adj3" fmla="val 112500"/>
              <a:gd name="adj4" fmla="val -38333"/>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accent2">
                    <a:lumMod val="75000"/>
                  </a:schemeClr>
                </a:solidFill>
              </a:rPr>
              <a:t>LDR</a:t>
            </a:r>
          </a:p>
        </p:txBody>
      </p:sp>
      <p:sp>
        <p:nvSpPr>
          <p:cNvPr id="23" name="Rectangle 22">
            <a:extLst>
              <a:ext uri="{FF2B5EF4-FFF2-40B4-BE49-F238E27FC236}">
                <a16:creationId xmlns:a16="http://schemas.microsoft.com/office/drawing/2014/main" id="{4F412B5B-333B-79B9-E419-EF2A7C9DCE4B}"/>
              </a:ext>
            </a:extLst>
          </p:cNvPr>
          <p:cNvSpPr/>
          <p:nvPr/>
        </p:nvSpPr>
        <p:spPr>
          <a:xfrm>
            <a:off x="9194800" y="1625599"/>
            <a:ext cx="425450" cy="307975"/>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Rectangle 24">
            <a:extLst>
              <a:ext uri="{FF2B5EF4-FFF2-40B4-BE49-F238E27FC236}">
                <a16:creationId xmlns:a16="http://schemas.microsoft.com/office/drawing/2014/main" id="{E32057C3-C065-73A7-F112-14141F5F558B}"/>
              </a:ext>
            </a:extLst>
          </p:cNvPr>
          <p:cNvSpPr/>
          <p:nvPr/>
        </p:nvSpPr>
        <p:spPr>
          <a:xfrm>
            <a:off x="9302749" y="1268981"/>
            <a:ext cx="488951" cy="307975"/>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Callout: Line 25">
            <a:extLst>
              <a:ext uri="{FF2B5EF4-FFF2-40B4-BE49-F238E27FC236}">
                <a16:creationId xmlns:a16="http://schemas.microsoft.com/office/drawing/2014/main" id="{A1BD647C-0D51-748C-548F-0FBEEFFFC2B6}"/>
              </a:ext>
            </a:extLst>
          </p:cNvPr>
          <p:cNvSpPr/>
          <p:nvPr/>
        </p:nvSpPr>
        <p:spPr>
          <a:xfrm flipH="1">
            <a:off x="7483475" y="993352"/>
            <a:ext cx="1584664" cy="317500"/>
          </a:xfrm>
          <a:prstGeom prst="borderCallout1">
            <a:avLst>
              <a:gd name="adj1" fmla="val -1250"/>
              <a:gd name="adj2" fmla="val -268"/>
              <a:gd name="adj3" fmla="val 112500"/>
              <a:gd name="adj4" fmla="val -38333"/>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accent2">
                    <a:lumMod val="75000"/>
                  </a:schemeClr>
                </a:solidFill>
              </a:rPr>
              <a:t>Jumper to PA1</a:t>
            </a:r>
          </a:p>
        </p:txBody>
      </p:sp>
    </p:spTree>
    <p:extLst>
      <p:ext uri="{BB962C8B-B14F-4D97-AF65-F5344CB8AC3E}">
        <p14:creationId xmlns:p14="http://schemas.microsoft.com/office/powerpoint/2010/main" val="351422516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811281-6CE3-771D-A9CF-C79C0D75A003}"/>
              </a:ext>
            </a:extLst>
          </p:cNvPr>
          <p:cNvSpPr>
            <a:spLocks noGrp="1"/>
          </p:cNvSpPr>
          <p:nvPr>
            <p:ph type="ctrTitle"/>
          </p:nvPr>
        </p:nvSpPr>
        <p:spPr>
          <a:xfrm>
            <a:off x="339365" y="4064"/>
            <a:ext cx="11133056" cy="471948"/>
          </a:xfrm>
        </p:spPr>
        <p:txBody>
          <a:bodyPr>
            <a:noAutofit/>
          </a:bodyPr>
          <a:lstStyle/>
          <a:p>
            <a:pPr algn="ctr" defTabSz="914411">
              <a:lnSpc>
                <a:spcPct val="90000"/>
              </a:lnSpc>
              <a:spcBef>
                <a:spcPct val="0"/>
              </a:spcBef>
            </a:pPr>
            <a:r>
              <a:rPr lang="en-US" sz="2800" b="1" dirty="0">
                <a:solidFill>
                  <a:srgbClr val="C00000"/>
                </a:solidFill>
                <a:effectLst>
                  <a:outerShdw blurRad="38100" dist="38100" dir="2700000" algn="tl">
                    <a:srgbClr val="000000">
                      <a:alpha val="43137"/>
                    </a:srgbClr>
                  </a:outerShdw>
                </a:effectLst>
                <a:latin typeface="Arial" panose="020B0604020202020204" pitchFamily="34" charset="0"/>
                <a:ea typeface="+mj-ea"/>
                <a:cs typeface="Arial" panose="020B0604020202020204" pitchFamily="34" charset="0"/>
              </a:rPr>
              <a:t>Interfacing a </a:t>
            </a:r>
            <a:r>
              <a:rPr lang="en-US" sz="2800" b="1" dirty="0">
                <a:solidFill>
                  <a:srgbClr val="C0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LDR</a:t>
            </a:r>
            <a:r>
              <a:rPr lang="en-US" sz="2800" b="1" dirty="0">
                <a:solidFill>
                  <a:srgbClr val="C00000"/>
                </a:solidFill>
                <a:effectLst>
                  <a:outerShdw blurRad="38100" dist="38100" dir="2700000" algn="tl">
                    <a:srgbClr val="000000">
                      <a:alpha val="43137"/>
                    </a:srgbClr>
                  </a:outerShdw>
                </a:effectLst>
                <a:latin typeface="Arial" panose="020B0604020202020204" pitchFamily="34" charset="0"/>
                <a:ea typeface="+mj-ea"/>
                <a:cs typeface="Arial" panose="020B0604020202020204" pitchFamily="34" charset="0"/>
              </a:rPr>
              <a:t> with STM32F401 ADC on PA1 (Channel 1)</a:t>
            </a:r>
            <a:endParaRPr lang="en-IN" sz="2800" b="1" dirty="0">
              <a:solidFill>
                <a:srgbClr val="C00000"/>
              </a:solidFill>
              <a:effectLst>
                <a:outerShdw blurRad="38100" dist="38100" dir="2700000" algn="tl">
                  <a:srgbClr val="000000">
                    <a:alpha val="43137"/>
                  </a:srgbClr>
                </a:outerShdw>
              </a:effectLst>
              <a:latin typeface="Arial" panose="020B0604020202020204" pitchFamily="34" charset="0"/>
              <a:ea typeface="+mj-ea"/>
              <a:cs typeface="Arial" panose="020B0604020202020204" pitchFamily="34" charset="0"/>
            </a:endParaRPr>
          </a:p>
        </p:txBody>
      </p:sp>
      <p:cxnSp>
        <p:nvCxnSpPr>
          <p:cNvPr id="5" name="Straight Connector 4">
            <a:extLst>
              <a:ext uri="{FF2B5EF4-FFF2-40B4-BE49-F238E27FC236}">
                <a16:creationId xmlns:a16="http://schemas.microsoft.com/office/drawing/2014/main" id="{57B44A5A-514A-C6DD-1368-43A7AC4C3CED}"/>
              </a:ext>
            </a:extLst>
          </p:cNvPr>
          <p:cNvCxnSpPr>
            <a:cxnSpLocks/>
          </p:cNvCxnSpPr>
          <p:nvPr/>
        </p:nvCxnSpPr>
        <p:spPr>
          <a:xfrm>
            <a:off x="108155" y="602413"/>
            <a:ext cx="11975690" cy="0"/>
          </a:xfrm>
          <a:prstGeom prst="line">
            <a:avLst/>
          </a:prstGeom>
          <a:ln w="19050">
            <a:solidFill>
              <a:srgbClr val="002060"/>
            </a:solidFill>
          </a:ln>
          <a:effectLst>
            <a:reflection blurRad="6350" stA="52000" endA="300" endPos="35000" dir="5400000" sy="-100000" algn="bl" rotWithShape="0"/>
          </a:effectLst>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96E5FE8F-36E6-7A98-888D-BFB9CC2FD5BC}"/>
              </a:ext>
            </a:extLst>
          </p:cNvPr>
          <p:cNvCxnSpPr>
            <a:cxnSpLocks/>
          </p:cNvCxnSpPr>
          <p:nvPr/>
        </p:nvCxnSpPr>
        <p:spPr>
          <a:xfrm>
            <a:off x="216310" y="6528610"/>
            <a:ext cx="11975690" cy="0"/>
          </a:xfrm>
          <a:prstGeom prst="line">
            <a:avLst/>
          </a:prstGeom>
          <a:ln w="19050">
            <a:solidFill>
              <a:srgbClr val="002060"/>
            </a:solidFill>
          </a:ln>
          <a:effectLst>
            <a:reflection blurRad="6350" stA="52000" endA="300" endPos="35000" dir="5400000" sy="-100000" algn="bl" rotWithShape="0"/>
          </a:effectLst>
        </p:spPr>
        <p:style>
          <a:lnRef idx="1">
            <a:schemeClr val="dk1"/>
          </a:lnRef>
          <a:fillRef idx="0">
            <a:schemeClr val="dk1"/>
          </a:fillRef>
          <a:effectRef idx="0">
            <a:schemeClr val="dk1"/>
          </a:effectRef>
          <a:fontRef idx="minor">
            <a:schemeClr val="tx1"/>
          </a:fontRef>
        </p:style>
      </p:cxnSp>
      <p:pic>
        <p:nvPicPr>
          <p:cNvPr id="4" name="Picture 3">
            <a:extLst>
              <a:ext uri="{FF2B5EF4-FFF2-40B4-BE49-F238E27FC236}">
                <a16:creationId xmlns:a16="http://schemas.microsoft.com/office/drawing/2014/main" id="{2E41C8E4-B3F1-516A-E8AA-082445EDFC1C}"/>
              </a:ext>
            </a:extLst>
          </p:cNvPr>
          <p:cNvPicPr>
            <a:picLocks noChangeAspect="1"/>
          </p:cNvPicPr>
          <p:nvPr/>
        </p:nvPicPr>
        <p:blipFill>
          <a:blip r:embed="rId2"/>
          <a:stretch>
            <a:fillRect/>
          </a:stretch>
        </p:blipFill>
        <p:spPr>
          <a:xfrm>
            <a:off x="376460" y="728815"/>
            <a:ext cx="11707385" cy="5564155"/>
          </a:xfrm>
          <a:prstGeom prst="rect">
            <a:avLst/>
          </a:prstGeom>
          <a:ln>
            <a:solidFill>
              <a:srgbClr val="FF0000"/>
            </a:solidFill>
          </a:ln>
        </p:spPr>
      </p:pic>
    </p:spTree>
    <p:extLst>
      <p:ext uri="{BB962C8B-B14F-4D97-AF65-F5344CB8AC3E}">
        <p14:creationId xmlns:p14="http://schemas.microsoft.com/office/powerpoint/2010/main" val="16101080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811281-6CE3-771D-A9CF-C79C0D75A003}"/>
              </a:ext>
            </a:extLst>
          </p:cNvPr>
          <p:cNvSpPr>
            <a:spLocks noGrp="1"/>
          </p:cNvSpPr>
          <p:nvPr>
            <p:ph type="ctrTitle"/>
          </p:nvPr>
        </p:nvSpPr>
        <p:spPr>
          <a:xfrm>
            <a:off x="339365" y="4064"/>
            <a:ext cx="11133056" cy="471948"/>
          </a:xfrm>
        </p:spPr>
        <p:txBody>
          <a:bodyPr>
            <a:noAutofit/>
          </a:bodyPr>
          <a:lstStyle/>
          <a:p>
            <a:pPr algn="ctr" defTabSz="914411">
              <a:lnSpc>
                <a:spcPct val="90000"/>
              </a:lnSpc>
              <a:spcBef>
                <a:spcPct val="0"/>
              </a:spcBef>
            </a:pPr>
            <a:r>
              <a:rPr lang="en-US" sz="2800" b="1" dirty="0">
                <a:solidFill>
                  <a:srgbClr val="C00000"/>
                </a:solidFill>
                <a:effectLst>
                  <a:outerShdw blurRad="38100" dist="38100" dir="2700000" algn="tl">
                    <a:srgbClr val="000000">
                      <a:alpha val="43137"/>
                    </a:srgbClr>
                  </a:outerShdw>
                </a:effectLst>
                <a:latin typeface="Arial" panose="020B0604020202020204" pitchFamily="34" charset="0"/>
                <a:ea typeface="+mj-ea"/>
                <a:cs typeface="Arial" panose="020B0604020202020204" pitchFamily="34" charset="0"/>
              </a:rPr>
              <a:t>Interfacing a </a:t>
            </a:r>
            <a:r>
              <a:rPr lang="en-US" sz="2800" b="1" dirty="0">
                <a:solidFill>
                  <a:srgbClr val="C0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LDR</a:t>
            </a:r>
            <a:r>
              <a:rPr lang="en-US" sz="2800" b="1" dirty="0">
                <a:solidFill>
                  <a:srgbClr val="C00000"/>
                </a:solidFill>
                <a:effectLst>
                  <a:outerShdw blurRad="38100" dist="38100" dir="2700000" algn="tl">
                    <a:srgbClr val="000000">
                      <a:alpha val="43137"/>
                    </a:srgbClr>
                  </a:outerShdw>
                </a:effectLst>
                <a:latin typeface="Arial" panose="020B0604020202020204" pitchFamily="34" charset="0"/>
                <a:ea typeface="+mj-ea"/>
                <a:cs typeface="Arial" panose="020B0604020202020204" pitchFamily="34" charset="0"/>
              </a:rPr>
              <a:t> with STM32F401 ADC on PA1 (Channel 1)</a:t>
            </a:r>
            <a:endParaRPr lang="en-IN" sz="2800" b="1" dirty="0">
              <a:solidFill>
                <a:srgbClr val="C00000"/>
              </a:solidFill>
              <a:effectLst>
                <a:outerShdw blurRad="38100" dist="38100" dir="2700000" algn="tl">
                  <a:srgbClr val="000000">
                    <a:alpha val="43137"/>
                  </a:srgbClr>
                </a:outerShdw>
              </a:effectLst>
              <a:latin typeface="Arial" panose="020B0604020202020204" pitchFamily="34" charset="0"/>
              <a:ea typeface="+mj-ea"/>
              <a:cs typeface="Arial" panose="020B0604020202020204" pitchFamily="34" charset="0"/>
            </a:endParaRPr>
          </a:p>
        </p:txBody>
      </p:sp>
      <p:cxnSp>
        <p:nvCxnSpPr>
          <p:cNvPr id="5" name="Straight Connector 4">
            <a:extLst>
              <a:ext uri="{FF2B5EF4-FFF2-40B4-BE49-F238E27FC236}">
                <a16:creationId xmlns:a16="http://schemas.microsoft.com/office/drawing/2014/main" id="{57B44A5A-514A-C6DD-1368-43A7AC4C3CED}"/>
              </a:ext>
            </a:extLst>
          </p:cNvPr>
          <p:cNvCxnSpPr>
            <a:cxnSpLocks/>
          </p:cNvCxnSpPr>
          <p:nvPr/>
        </p:nvCxnSpPr>
        <p:spPr>
          <a:xfrm>
            <a:off x="108155" y="602413"/>
            <a:ext cx="11975690" cy="0"/>
          </a:xfrm>
          <a:prstGeom prst="line">
            <a:avLst/>
          </a:prstGeom>
          <a:ln w="19050">
            <a:solidFill>
              <a:srgbClr val="002060"/>
            </a:solidFill>
          </a:ln>
          <a:effectLst>
            <a:reflection blurRad="6350" stA="52000" endA="300" endPos="35000" dir="5400000" sy="-100000" algn="bl" rotWithShape="0"/>
          </a:effectLst>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96E5FE8F-36E6-7A98-888D-BFB9CC2FD5BC}"/>
              </a:ext>
            </a:extLst>
          </p:cNvPr>
          <p:cNvCxnSpPr>
            <a:cxnSpLocks/>
          </p:cNvCxnSpPr>
          <p:nvPr/>
        </p:nvCxnSpPr>
        <p:spPr>
          <a:xfrm>
            <a:off x="216310" y="6528610"/>
            <a:ext cx="11975690" cy="0"/>
          </a:xfrm>
          <a:prstGeom prst="line">
            <a:avLst/>
          </a:prstGeom>
          <a:ln w="19050">
            <a:solidFill>
              <a:srgbClr val="002060"/>
            </a:solidFill>
          </a:ln>
          <a:effectLst>
            <a:reflection blurRad="6350" stA="52000" endA="300" endPos="35000" dir="5400000" sy="-100000" algn="bl" rotWithShape="0"/>
          </a:effectLst>
        </p:spPr>
        <p:style>
          <a:lnRef idx="1">
            <a:schemeClr val="dk1"/>
          </a:lnRef>
          <a:fillRef idx="0">
            <a:schemeClr val="dk1"/>
          </a:fillRef>
          <a:effectRef idx="0">
            <a:schemeClr val="dk1"/>
          </a:effectRef>
          <a:fontRef idx="minor">
            <a:schemeClr val="tx1"/>
          </a:fontRef>
        </p:style>
      </p:cxnSp>
      <p:pic>
        <p:nvPicPr>
          <p:cNvPr id="6" name="Picture 5">
            <a:extLst>
              <a:ext uri="{FF2B5EF4-FFF2-40B4-BE49-F238E27FC236}">
                <a16:creationId xmlns:a16="http://schemas.microsoft.com/office/drawing/2014/main" id="{B396E06E-AE17-36AE-8292-1CE8E94AE828}"/>
              </a:ext>
            </a:extLst>
          </p:cNvPr>
          <p:cNvPicPr>
            <a:picLocks noChangeAspect="1"/>
          </p:cNvPicPr>
          <p:nvPr/>
        </p:nvPicPr>
        <p:blipFill>
          <a:blip r:embed="rId2"/>
          <a:stretch>
            <a:fillRect/>
          </a:stretch>
        </p:blipFill>
        <p:spPr>
          <a:xfrm>
            <a:off x="951671" y="728815"/>
            <a:ext cx="10504967" cy="5591167"/>
          </a:xfrm>
          <a:prstGeom prst="rect">
            <a:avLst/>
          </a:prstGeom>
          <a:ln>
            <a:solidFill>
              <a:srgbClr val="FF0000"/>
            </a:solidFill>
          </a:ln>
        </p:spPr>
      </p:pic>
    </p:spTree>
    <p:extLst>
      <p:ext uri="{BB962C8B-B14F-4D97-AF65-F5344CB8AC3E}">
        <p14:creationId xmlns:p14="http://schemas.microsoft.com/office/powerpoint/2010/main" val="261974824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811281-6CE3-771D-A9CF-C79C0D75A003}"/>
              </a:ext>
            </a:extLst>
          </p:cNvPr>
          <p:cNvSpPr>
            <a:spLocks noGrp="1"/>
          </p:cNvSpPr>
          <p:nvPr>
            <p:ph type="ctrTitle"/>
          </p:nvPr>
        </p:nvSpPr>
        <p:spPr>
          <a:xfrm>
            <a:off x="339365" y="4064"/>
            <a:ext cx="11133056" cy="471948"/>
          </a:xfrm>
        </p:spPr>
        <p:txBody>
          <a:bodyPr>
            <a:noAutofit/>
          </a:bodyPr>
          <a:lstStyle/>
          <a:p>
            <a:pPr algn="ctr" defTabSz="914411">
              <a:lnSpc>
                <a:spcPct val="90000"/>
              </a:lnSpc>
              <a:spcBef>
                <a:spcPct val="0"/>
              </a:spcBef>
            </a:pPr>
            <a:r>
              <a:rPr lang="en-US" sz="2800" b="1" dirty="0">
                <a:solidFill>
                  <a:srgbClr val="C00000"/>
                </a:solidFill>
                <a:effectLst>
                  <a:outerShdw blurRad="38100" dist="38100" dir="2700000" algn="tl">
                    <a:srgbClr val="000000">
                      <a:alpha val="43137"/>
                    </a:srgbClr>
                  </a:outerShdw>
                </a:effectLst>
                <a:latin typeface="Arial" panose="020B0604020202020204" pitchFamily="34" charset="0"/>
                <a:ea typeface="+mj-ea"/>
                <a:cs typeface="Arial" panose="020B0604020202020204" pitchFamily="34" charset="0"/>
              </a:rPr>
              <a:t>Interfacing a </a:t>
            </a:r>
            <a:r>
              <a:rPr lang="en-US" sz="2800" b="1" dirty="0">
                <a:solidFill>
                  <a:srgbClr val="C0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LDR</a:t>
            </a:r>
            <a:r>
              <a:rPr lang="en-US" sz="2800" b="1" dirty="0">
                <a:solidFill>
                  <a:srgbClr val="C00000"/>
                </a:solidFill>
                <a:effectLst>
                  <a:outerShdw blurRad="38100" dist="38100" dir="2700000" algn="tl">
                    <a:srgbClr val="000000">
                      <a:alpha val="43137"/>
                    </a:srgbClr>
                  </a:outerShdw>
                </a:effectLst>
                <a:latin typeface="Arial" panose="020B0604020202020204" pitchFamily="34" charset="0"/>
                <a:ea typeface="+mj-ea"/>
                <a:cs typeface="Arial" panose="020B0604020202020204" pitchFamily="34" charset="0"/>
              </a:rPr>
              <a:t> with STM32F401 ADC on PA1 (Channel 1)</a:t>
            </a:r>
            <a:endParaRPr lang="en-IN" sz="2800" b="1" dirty="0">
              <a:solidFill>
                <a:srgbClr val="C00000"/>
              </a:solidFill>
              <a:effectLst>
                <a:outerShdw blurRad="38100" dist="38100" dir="2700000" algn="tl">
                  <a:srgbClr val="000000">
                    <a:alpha val="43137"/>
                  </a:srgbClr>
                </a:outerShdw>
              </a:effectLst>
              <a:latin typeface="Arial" panose="020B0604020202020204" pitchFamily="34" charset="0"/>
              <a:ea typeface="+mj-ea"/>
              <a:cs typeface="Arial" panose="020B0604020202020204" pitchFamily="34" charset="0"/>
            </a:endParaRPr>
          </a:p>
        </p:txBody>
      </p:sp>
      <p:cxnSp>
        <p:nvCxnSpPr>
          <p:cNvPr id="5" name="Straight Connector 4">
            <a:extLst>
              <a:ext uri="{FF2B5EF4-FFF2-40B4-BE49-F238E27FC236}">
                <a16:creationId xmlns:a16="http://schemas.microsoft.com/office/drawing/2014/main" id="{57B44A5A-514A-C6DD-1368-43A7AC4C3CED}"/>
              </a:ext>
            </a:extLst>
          </p:cNvPr>
          <p:cNvCxnSpPr>
            <a:cxnSpLocks/>
          </p:cNvCxnSpPr>
          <p:nvPr/>
        </p:nvCxnSpPr>
        <p:spPr>
          <a:xfrm>
            <a:off x="108155" y="602413"/>
            <a:ext cx="11975690" cy="0"/>
          </a:xfrm>
          <a:prstGeom prst="line">
            <a:avLst/>
          </a:prstGeom>
          <a:ln w="19050">
            <a:solidFill>
              <a:srgbClr val="002060"/>
            </a:solidFill>
          </a:ln>
          <a:effectLst>
            <a:reflection blurRad="6350" stA="52000" endA="300" endPos="35000" dir="5400000" sy="-100000" algn="bl" rotWithShape="0"/>
          </a:effectLst>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96E5FE8F-36E6-7A98-888D-BFB9CC2FD5BC}"/>
              </a:ext>
            </a:extLst>
          </p:cNvPr>
          <p:cNvCxnSpPr>
            <a:cxnSpLocks/>
          </p:cNvCxnSpPr>
          <p:nvPr/>
        </p:nvCxnSpPr>
        <p:spPr>
          <a:xfrm>
            <a:off x="216310" y="6528610"/>
            <a:ext cx="11975690" cy="0"/>
          </a:xfrm>
          <a:prstGeom prst="line">
            <a:avLst/>
          </a:prstGeom>
          <a:ln w="19050">
            <a:solidFill>
              <a:srgbClr val="002060"/>
            </a:solidFill>
          </a:ln>
          <a:effectLst>
            <a:reflection blurRad="6350" stA="52000" endA="300" endPos="35000" dir="5400000" sy="-100000" algn="bl" rotWithShape="0"/>
          </a:effectLst>
        </p:spPr>
        <p:style>
          <a:lnRef idx="1">
            <a:schemeClr val="dk1"/>
          </a:lnRef>
          <a:fillRef idx="0">
            <a:schemeClr val="dk1"/>
          </a:fillRef>
          <a:effectRef idx="0">
            <a:schemeClr val="dk1"/>
          </a:effectRef>
          <a:fontRef idx="minor">
            <a:schemeClr val="tx1"/>
          </a:fontRef>
        </p:style>
      </p:cxnSp>
      <p:pic>
        <p:nvPicPr>
          <p:cNvPr id="4" name="Picture 3">
            <a:extLst>
              <a:ext uri="{FF2B5EF4-FFF2-40B4-BE49-F238E27FC236}">
                <a16:creationId xmlns:a16="http://schemas.microsoft.com/office/drawing/2014/main" id="{8CEE09BA-EA9A-867F-1FCB-45CDE27F166F}"/>
              </a:ext>
            </a:extLst>
          </p:cNvPr>
          <p:cNvPicPr>
            <a:picLocks noChangeAspect="1"/>
          </p:cNvPicPr>
          <p:nvPr/>
        </p:nvPicPr>
        <p:blipFill>
          <a:blip r:embed="rId2"/>
          <a:stretch>
            <a:fillRect/>
          </a:stretch>
        </p:blipFill>
        <p:spPr>
          <a:xfrm>
            <a:off x="1079205" y="787736"/>
            <a:ext cx="10525949" cy="5506733"/>
          </a:xfrm>
          <a:prstGeom prst="rect">
            <a:avLst/>
          </a:prstGeom>
          <a:ln>
            <a:solidFill>
              <a:srgbClr val="FF0000"/>
            </a:solidFill>
          </a:ln>
        </p:spPr>
      </p:pic>
    </p:spTree>
    <p:extLst>
      <p:ext uri="{BB962C8B-B14F-4D97-AF65-F5344CB8AC3E}">
        <p14:creationId xmlns:p14="http://schemas.microsoft.com/office/powerpoint/2010/main" val="102752428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811281-6CE3-771D-A9CF-C79C0D75A003}"/>
              </a:ext>
            </a:extLst>
          </p:cNvPr>
          <p:cNvSpPr>
            <a:spLocks noGrp="1"/>
          </p:cNvSpPr>
          <p:nvPr>
            <p:ph type="ctrTitle"/>
          </p:nvPr>
        </p:nvSpPr>
        <p:spPr>
          <a:xfrm>
            <a:off x="529472" y="2897969"/>
            <a:ext cx="11133056" cy="471948"/>
          </a:xfrm>
        </p:spPr>
        <p:txBody>
          <a:bodyPr>
            <a:noAutofit/>
          </a:bodyPr>
          <a:lstStyle/>
          <a:p>
            <a:pPr algn="ctr" defTabSz="914411">
              <a:lnSpc>
                <a:spcPct val="90000"/>
              </a:lnSpc>
              <a:spcBef>
                <a:spcPct val="0"/>
              </a:spcBef>
            </a:pPr>
            <a:r>
              <a:rPr lang="en-US" sz="2800" b="1" dirty="0">
                <a:solidFill>
                  <a:srgbClr val="C00000"/>
                </a:solidFill>
                <a:effectLst>
                  <a:outerShdw blurRad="38100" dist="38100" dir="2700000" algn="tl">
                    <a:srgbClr val="000000">
                      <a:alpha val="43137"/>
                    </a:srgbClr>
                  </a:outerShdw>
                </a:effectLst>
                <a:latin typeface="Arial" panose="020B0604020202020204" pitchFamily="34" charset="0"/>
                <a:ea typeface="+mj-ea"/>
                <a:cs typeface="Arial" panose="020B0604020202020204" pitchFamily="34" charset="0"/>
              </a:rPr>
              <a:t>Thank You</a:t>
            </a:r>
            <a:endParaRPr lang="en-IN" sz="2800" b="1" dirty="0">
              <a:solidFill>
                <a:srgbClr val="C00000"/>
              </a:solidFill>
              <a:effectLst>
                <a:outerShdw blurRad="38100" dist="38100" dir="2700000" algn="tl">
                  <a:srgbClr val="000000">
                    <a:alpha val="43137"/>
                  </a:srgbClr>
                </a:outerShdw>
              </a:effectLst>
              <a:latin typeface="Arial" panose="020B0604020202020204" pitchFamily="34" charset="0"/>
              <a:ea typeface="+mj-ea"/>
              <a:cs typeface="Arial" panose="020B0604020202020204" pitchFamily="34" charset="0"/>
            </a:endParaRPr>
          </a:p>
        </p:txBody>
      </p:sp>
      <p:cxnSp>
        <p:nvCxnSpPr>
          <p:cNvPr id="5" name="Straight Connector 4">
            <a:extLst>
              <a:ext uri="{FF2B5EF4-FFF2-40B4-BE49-F238E27FC236}">
                <a16:creationId xmlns:a16="http://schemas.microsoft.com/office/drawing/2014/main" id="{57B44A5A-514A-C6DD-1368-43A7AC4C3CED}"/>
              </a:ext>
            </a:extLst>
          </p:cNvPr>
          <p:cNvCxnSpPr>
            <a:cxnSpLocks/>
          </p:cNvCxnSpPr>
          <p:nvPr/>
        </p:nvCxnSpPr>
        <p:spPr>
          <a:xfrm>
            <a:off x="108155" y="602413"/>
            <a:ext cx="11975690" cy="0"/>
          </a:xfrm>
          <a:prstGeom prst="line">
            <a:avLst/>
          </a:prstGeom>
          <a:ln w="19050">
            <a:solidFill>
              <a:srgbClr val="002060"/>
            </a:solidFill>
          </a:ln>
          <a:effectLst>
            <a:reflection blurRad="6350" stA="52000" endA="300" endPos="35000" dir="5400000" sy="-100000" algn="bl" rotWithShape="0"/>
          </a:effectLst>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96E5FE8F-36E6-7A98-888D-BFB9CC2FD5BC}"/>
              </a:ext>
            </a:extLst>
          </p:cNvPr>
          <p:cNvCxnSpPr>
            <a:cxnSpLocks/>
          </p:cNvCxnSpPr>
          <p:nvPr/>
        </p:nvCxnSpPr>
        <p:spPr>
          <a:xfrm>
            <a:off x="108155" y="6474022"/>
            <a:ext cx="11975690" cy="0"/>
          </a:xfrm>
          <a:prstGeom prst="line">
            <a:avLst/>
          </a:prstGeom>
          <a:ln w="19050">
            <a:solidFill>
              <a:srgbClr val="002060"/>
            </a:solidFill>
          </a:ln>
          <a:effectLst>
            <a:reflection blurRad="6350" stA="52000" endA="300" endPos="35000" dir="5400000" sy="-100000" algn="bl" rotWithShape="0"/>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4902381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92522-DABD-DA44-119C-025EE18C0FA9}"/>
              </a:ext>
            </a:extLst>
          </p:cNvPr>
          <p:cNvSpPr>
            <a:spLocks noGrp="1"/>
          </p:cNvSpPr>
          <p:nvPr>
            <p:ph type="title"/>
          </p:nvPr>
        </p:nvSpPr>
        <p:spPr>
          <a:xfrm>
            <a:off x="6242723" y="88531"/>
            <a:ext cx="5001795" cy="473861"/>
          </a:xfrm>
        </p:spPr>
        <p:txBody>
          <a:bodyPr>
            <a:normAutofit fontScale="90000"/>
          </a:bodyPr>
          <a:lstStyle/>
          <a:p>
            <a:pPr algn="ctr" fontAlgn="base">
              <a:lnSpc>
                <a:spcPct val="85000"/>
              </a:lnSpc>
              <a:spcAft>
                <a:spcPct val="0"/>
              </a:spcAft>
              <a:defRPr/>
            </a:pPr>
            <a:r>
              <a:rPr lang="en-IN" sz="3600" b="1" spc="-50" dirty="0">
                <a:solidFill>
                  <a:schemeClr val="accent1"/>
                </a:solidFill>
                <a:latin typeface="+mn-lt"/>
                <a:ea typeface="ＭＳ Ｐゴシック" charset="0"/>
              </a:rPr>
              <a:t>Single ADC block diagram</a:t>
            </a:r>
            <a:endParaRPr lang="en-IN" sz="3600" spc="-50" dirty="0">
              <a:solidFill>
                <a:schemeClr val="accent1"/>
              </a:solidFill>
              <a:latin typeface="+mn-lt"/>
              <a:ea typeface="ＭＳ Ｐゴシック" charset="0"/>
            </a:endParaRPr>
          </a:p>
        </p:txBody>
      </p:sp>
      <p:sp>
        <p:nvSpPr>
          <p:cNvPr id="5" name="Content Placeholder 4">
            <a:extLst>
              <a:ext uri="{FF2B5EF4-FFF2-40B4-BE49-F238E27FC236}">
                <a16:creationId xmlns:a16="http://schemas.microsoft.com/office/drawing/2014/main" id="{6F09079B-AFC4-C37A-1ADB-0AA10A0A4C12}"/>
              </a:ext>
            </a:extLst>
          </p:cNvPr>
          <p:cNvSpPr>
            <a:spLocks noGrp="1"/>
          </p:cNvSpPr>
          <p:nvPr>
            <p:ph idx="1"/>
          </p:nvPr>
        </p:nvSpPr>
        <p:spPr>
          <a:xfrm>
            <a:off x="5684362" y="760396"/>
            <a:ext cx="6391373" cy="4351338"/>
          </a:xfrm>
        </p:spPr>
        <p:txBody>
          <a:bodyPr>
            <a:normAutofit/>
          </a:bodyPr>
          <a:lstStyle/>
          <a:p>
            <a:r>
              <a:rPr lang="en-US" sz="2400" dirty="0">
                <a:latin typeface="Cambria" panose="02040503050406030204" pitchFamily="18" charset="0"/>
                <a:ea typeface="Cambria" panose="02040503050406030204" pitchFamily="18" charset="0"/>
              </a:rPr>
              <a:t>The ADC has 16 external channels (ADCx_IN0 to ADCx_IN15) and multiple internal channels, such as temperature sensors and reference voltages.</a:t>
            </a:r>
          </a:p>
          <a:p>
            <a:r>
              <a:rPr lang="en-US" sz="2400" dirty="0">
                <a:latin typeface="Cambria" panose="02040503050406030204" pitchFamily="18" charset="0"/>
                <a:ea typeface="Cambria" panose="02040503050406030204" pitchFamily="18" charset="0"/>
              </a:rPr>
              <a:t>These inputs are connected to a multiplexer that selects which channel to sample during the conversion cycle</a:t>
            </a:r>
            <a:r>
              <a:rPr lang="en-US" sz="2400">
                <a:latin typeface="Cambria" panose="02040503050406030204" pitchFamily="18" charset="0"/>
                <a:ea typeface="Cambria" panose="02040503050406030204" pitchFamily="18" charset="0"/>
              </a:rPr>
              <a:t>. </a:t>
            </a:r>
          </a:p>
          <a:p>
            <a:r>
              <a:rPr lang="en-US" sz="2400">
                <a:latin typeface="Cambria" panose="02040503050406030204" pitchFamily="18" charset="0"/>
                <a:ea typeface="Cambria" panose="02040503050406030204" pitchFamily="18" charset="0"/>
              </a:rPr>
              <a:t>The </a:t>
            </a:r>
            <a:r>
              <a:rPr lang="en-US" sz="2400" dirty="0">
                <a:latin typeface="Cambria" panose="02040503050406030204" pitchFamily="18" charset="0"/>
                <a:ea typeface="Cambria" panose="02040503050406030204" pitchFamily="18" charset="0"/>
              </a:rPr>
              <a:t>channel is selected by programming the </a:t>
            </a:r>
            <a:r>
              <a:rPr lang="en-US" sz="2400" dirty="0" err="1">
                <a:latin typeface="Cambria" panose="02040503050406030204" pitchFamily="18" charset="0"/>
                <a:ea typeface="Cambria" panose="02040503050406030204" pitchFamily="18" charset="0"/>
              </a:rPr>
              <a:t>ADC_SQRx</a:t>
            </a:r>
            <a:r>
              <a:rPr lang="en-US" sz="2400" dirty="0">
                <a:latin typeface="Cambria" panose="02040503050406030204" pitchFamily="18" charset="0"/>
                <a:ea typeface="Cambria" panose="02040503050406030204" pitchFamily="18" charset="0"/>
              </a:rPr>
              <a:t> registers.</a:t>
            </a:r>
            <a:endParaRPr lang="en-IN" sz="2400" dirty="0">
              <a:latin typeface="Cambria" panose="02040503050406030204" pitchFamily="18" charset="0"/>
              <a:ea typeface="Cambria" panose="02040503050406030204" pitchFamily="18" charset="0"/>
            </a:endParaRPr>
          </a:p>
        </p:txBody>
      </p:sp>
      <p:pic>
        <p:nvPicPr>
          <p:cNvPr id="9" name="Picture 8">
            <a:extLst>
              <a:ext uri="{FF2B5EF4-FFF2-40B4-BE49-F238E27FC236}">
                <a16:creationId xmlns:a16="http://schemas.microsoft.com/office/drawing/2014/main" id="{BA8EDB6A-F1B5-CF87-F9B6-A8E707D357BD}"/>
              </a:ext>
            </a:extLst>
          </p:cNvPr>
          <p:cNvPicPr>
            <a:picLocks noChangeAspect="1"/>
          </p:cNvPicPr>
          <p:nvPr/>
        </p:nvPicPr>
        <p:blipFill>
          <a:blip r:embed="rId2"/>
          <a:stretch>
            <a:fillRect/>
          </a:stretch>
        </p:blipFill>
        <p:spPr>
          <a:xfrm>
            <a:off x="-1" y="-1"/>
            <a:ext cx="5188676" cy="6858001"/>
          </a:xfrm>
          <a:prstGeom prst="rect">
            <a:avLst/>
          </a:prstGeom>
          <a:ln>
            <a:solidFill>
              <a:srgbClr val="C00000"/>
            </a:solidFill>
          </a:ln>
        </p:spPr>
      </p:pic>
    </p:spTree>
    <p:extLst>
      <p:ext uri="{BB962C8B-B14F-4D97-AF65-F5344CB8AC3E}">
        <p14:creationId xmlns:p14="http://schemas.microsoft.com/office/powerpoint/2010/main" val="5430679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B922A8C5-5614-F436-5818-8A9380444C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75400" y="0"/>
            <a:ext cx="5816600" cy="6858000"/>
          </a:xfrm>
          <a:prstGeom prst="rect">
            <a:avLst/>
          </a:prstGeom>
          <a:ln>
            <a:solidFill>
              <a:srgbClr val="C00000"/>
            </a:solidFill>
          </a:ln>
        </p:spPr>
      </p:pic>
      <p:pic>
        <p:nvPicPr>
          <p:cNvPr id="3" name="Picture 2">
            <a:extLst>
              <a:ext uri="{FF2B5EF4-FFF2-40B4-BE49-F238E27FC236}">
                <a16:creationId xmlns:a16="http://schemas.microsoft.com/office/drawing/2014/main" id="{94B42F27-D900-FEF8-AB8D-8550384C96A7}"/>
              </a:ext>
            </a:extLst>
          </p:cNvPr>
          <p:cNvPicPr>
            <a:picLocks noChangeAspect="1"/>
          </p:cNvPicPr>
          <p:nvPr/>
        </p:nvPicPr>
        <p:blipFill>
          <a:blip r:embed="rId3"/>
          <a:stretch>
            <a:fillRect/>
          </a:stretch>
        </p:blipFill>
        <p:spPr>
          <a:xfrm>
            <a:off x="159192" y="1129935"/>
            <a:ext cx="4957557" cy="4911823"/>
          </a:xfrm>
          <a:prstGeom prst="rect">
            <a:avLst/>
          </a:prstGeom>
          <a:solidFill>
            <a:schemeClr val="accent2">
              <a:lumMod val="60000"/>
              <a:lumOff val="40000"/>
            </a:schemeClr>
          </a:solidFill>
          <a:ln>
            <a:noFill/>
          </a:ln>
        </p:spPr>
      </p:pic>
      <p:cxnSp>
        <p:nvCxnSpPr>
          <p:cNvPr id="5" name="Straight Connector 4">
            <a:extLst>
              <a:ext uri="{FF2B5EF4-FFF2-40B4-BE49-F238E27FC236}">
                <a16:creationId xmlns:a16="http://schemas.microsoft.com/office/drawing/2014/main" id="{BE414B34-0CA1-889F-DC32-60ADA3D790CC}"/>
              </a:ext>
            </a:extLst>
          </p:cNvPr>
          <p:cNvCxnSpPr>
            <a:cxnSpLocks/>
          </p:cNvCxnSpPr>
          <p:nvPr/>
        </p:nvCxnSpPr>
        <p:spPr>
          <a:xfrm flipH="1" flipV="1">
            <a:off x="4893013" y="1129935"/>
            <a:ext cx="3686783" cy="3850627"/>
          </a:xfrm>
          <a:prstGeom prst="line">
            <a:avLst/>
          </a:prstGeom>
          <a:ln>
            <a:solidFill>
              <a:srgbClr val="FF0000"/>
            </a:solidFill>
            <a:prstDash val="lgDash"/>
            <a:tailEnd type="triangle"/>
          </a:ln>
        </p:spPr>
        <p:style>
          <a:lnRef idx="2">
            <a:schemeClr val="accent1"/>
          </a:lnRef>
          <a:fillRef idx="0">
            <a:schemeClr val="accent1"/>
          </a:fillRef>
          <a:effectRef idx="1">
            <a:schemeClr val="accent1"/>
          </a:effectRef>
          <a:fontRef idx="minor">
            <a:schemeClr val="tx1"/>
          </a:fontRef>
        </p:style>
      </p:cxnSp>
      <p:cxnSp>
        <p:nvCxnSpPr>
          <p:cNvPr id="7" name="Straight Arrow Connector 6">
            <a:extLst>
              <a:ext uri="{FF2B5EF4-FFF2-40B4-BE49-F238E27FC236}">
                <a16:creationId xmlns:a16="http://schemas.microsoft.com/office/drawing/2014/main" id="{233988B6-1B0E-78AA-8888-4E762B0FD9CA}"/>
              </a:ext>
            </a:extLst>
          </p:cNvPr>
          <p:cNvCxnSpPr>
            <a:cxnSpLocks/>
          </p:cNvCxnSpPr>
          <p:nvPr/>
        </p:nvCxnSpPr>
        <p:spPr>
          <a:xfrm flipH="1" flipV="1">
            <a:off x="4893013" y="5972783"/>
            <a:ext cx="3686783" cy="768485"/>
          </a:xfrm>
          <a:prstGeom prst="straightConnector1">
            <a:avLst/>
          </a:prstGeom>
          <a:ln>
            <a:solidFill>
              <a:srgbClr val="FF0000"/>
            </a:solidFill>
            <a:prstDash val="lgDash"/>
            <a:tailEnd type="triangle"/>
          </a:ln>
        </p:spPr>
        <p:style>
          <a:lnRef idx="2">
            <a:schemeClr val="accent1"/>
          </a:lnRef>
          <a:fillRef idx="0">
            <a:schemeClr val="accent1"/>
          </a:fillRef>
          <a:effectRef idx="1">
            <a:schemeClr val="accent1"/>
          </a:effectRef>
          <a:fontRef idx="minor">
            <a:schemeClr val="tx1"/>
          </a:fontRef>
        </p:style>
      </p:cxnSp>
      <p:sp>
        <p:nvSpPr>
          <p:cNvPr id="18" name="Rectangle 17">
            <a:extLst>
              <a:ext uri="{FF2B5EF4-FFF2-40B4-BE49-F238E27FC236}">
                <a16:creationId xmlns:a16="http://schemas.microsoft.com/office/drawing/2014/main" id="{4838B66F-9658-675B-B6B1-644CBF1FC19D}"/>
              </a:ext>
            </a:extLst>
          </p:cNvPr>
          <p:cNvSpPr/>
          <p:nvPr/>
        </p:nvSpPr>
        <p:spPr>
          <a:xfrm>
            <a:off x="2198451" y="5875506"/>
            <a:ext cx="797668" cy="166252"/>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Rectangle 18">
            <a:extLst>
              <a:ext uri="{FF2B5EF4-FFF2-40B4-BE49-F238E27FC236}">
                <a16:creationId xmlns:a16="http://schemas.microsoft.com/office/drawing/2014/main" id="{DC3A1376-D956-DD53-A6F9-94AB36F89013}"/>
              </a:ext>
            </a:extLst>
          </p:cNvPr>
          <p:cNvSpPr/>
          <p:nvPr/>
        </p:nvSpPr>
        <p:spPr>
          <a:xfrm>
            <a:off x="2286000" y="4883285"/>
            <a:ext cx="1968770" cy="1089498"/>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BB3D7C15-3665-CA93-726D-FF403DC3B091}"/>
              </a:ext>
            </a:extLst>
          </p:cNvPr>
          <p:cNvSpPr txBox="1"/>
          <p:nvPr/>
        </p:nvSpPr>
        <p:spPr>
          <a:xfrm>
            <a:off x="1251626" y="-12507"/>
            <a:ext cx="4844374" cy="646331"/>
          </a:xfrm>
          <a:prstGeom prst="rect">
            <a:avLst/>
          </a:prstGeom>
          <a:noFill/>
        </p:spPr>
        <p:txBody>
          <a:bodyPr wrap="square">
            <a:spAutoFit/>
          </a:bodyPr>
          <a:lstStyle/>
          <a:p>
            <a:r>
              <a:rPr kumimoji="0" lang="en-IN" sz="3600" b="0" i="0" u="none" strike="noStrike" kern="1200" cap="none" spc="-50" normalizeH="0" baseline="0" noProof="0" dirty="0">
                <a:ln>
                  <a:noFill/>
                </a:ln>
                <a:solidFill>
                  <a:srgbClr val="156082"/>
                </a:solidFill>
                <a:effectLst/>
                <a:uLnTx/>
                <a:uFillTx/>
                <a:latin typeface="Aptos" panose="02110004020202020204"/>
                <a:ea typeface="ＭＳ Ｐゴシック" charset="0"/>
                <a:cs typeface="+mj-cs"/>
              </a:rPr>
              <a:t>ADC Block Diagram</a:t>
            </a:r>
            <a:endParaRPr lang="en-IN" dirty="0"/>
          </a:p>
        </p:txBody>
      </p:sp>
    </p:spTree>
    <p:extLst>
      <p:ext uri="{BB962C8B-B14F-4D97-AF65-F5344CB8AC3E}">
        <p14:creationId xmlns:p14="http://schemas.microsoft.com/office/powerpoint/2010/main" val="8876504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E473BBB-ACC6-75A2-D53F-23DBB53506B5}"/>
              </a:ext>
            </a:extLst>
          </p:cNvPr>
          <p:cNvPicPr>
            <a:picLocks noChangeAspect="1"/>
          </p:cNvPicPr>
          <p:nvPr/>
        </p:nvPicPr>
        <p:blipFill>
          <a:blip r:embed="rId2"/>
          <a:stretch>
            <a:fillRect/>
          </a:stretch>
        </p:blipFill>
        <p:spPr>
          <a:xfrm>
            <a:off x="145916" y="3160243"/>
            <a:ext cx="11789923" cy="2790208"/>
          </a:xfrm>
          <a:prstGeom prst="rect">
            <a:avLst/>
          </a:prstGeom>
        </p:spPr>
      </p:pic>
      <p:pic>
        <p:nvPicPr>
          <p:cNvPr id="3" name="Picture 2">
            <a:extLst>
              <a:ext uri="{FF2B5EF4-FFF2-40B4-BE49-F238E27FC236}">
                <a16:creationId xmlns:a16="http://schemas.microsoft.com/office/drawing/2014/main" id="{E464D3B3-0D17-6684-3EA3-DCA4A3093C59}"/>
              </a:ext>
            </a:extLst>
          </p:cNvPr>
          <p:cNvPicPr>
            <a:picLocks noChangeAspect="1"/>
          </p:cNvPicPr>
          <p:nvPr/>
        </p:nvPicPr>
        <p:blipFill>
          <a:blip r:embed="rId3"/>
          <a:stretch>
            <a:fillRect/>
          </a:stretch>
        </p:blipFill>
        <p:spPr>
          <a:xfrm>
            <a:off x="58368" y="750282"/>
            <a:ext cx="12192000" cy="2497512"/>
          </a:xfrm>
          <a:prstGeom prst="rect">
            <a:avLst/>
          </a:prstGeom>
        </p:spPr>
      </p:pic>
      <p:sp>
        <p:nvSpPr>
          <p:cNvPr id="6" name="Rectangle 5">
            <a:extLst>
              <a:ext uri="{FF2B5EF4-FFF2-40B4-BE49-F238E27FC236}">
                <a16:creationId xmlns:a16="http://schemas.microsoft.com/office/drawing/2014/main" id="{437CBAA1-EA19-339A-037C-52221D39B849}"/>
              </a:ext>
            </a:extLst>
          </p:cNvPr>
          <p:cNvSpPr/>
          <p:nvPr/>
        </p:nvSpPr>
        <p:spPr>
          <a:xfrm>
            <a:off x="3307404" y="3511685"/>
            <a:ext cx="904673" cy="452336"/>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6">
            <a:extLst>
              <a:ext uri="{FF2B5EF4-FFF2-40B4-BE49-F238E27FC236}">
                <a16:creationId xmlns:a16="http://schemas.microsoft.com/office/drawing/2014/main" id="{33878C1B-58F9-8882-F771-3B3D1BD0E988}"/>
              </a:ext>
            </a:extLst>
          </p:cNvPr>
          <p:cNvSpPr/>
          <p:nvPr/>
        </p:nvSpPr>
        <p:spPr>
          <a:xfrm>
            <a:off x="9620656" y="3511685"/>
            <a:ext cx="2110902" cy="564204"/>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4886983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811281-6CE3-771D-A9CF-C79C0D75A003}"/>
              </a:ext>
            </a:extLst>
          </p:cNvPr>
          <p:cNvSpPr>
            <a:spLocks noGrp="1"/>
          </p:cNvSpPr>
          <p:nvPr>
            <p:ph type="ctrTitle"/>
          </p:nvPr>
        </p:nvSpPr>
        <p:spPr>
          <a:xfrm>
            <a:off x="1524000" y="78659"/>
            <a:ext cx="9144000" cy="471948"/>
          </a:xfrm>
        </p:spPr>
        <p:txBody>
          <a:bodyPr>
            <a:noAutofit/>
          </a:bodyPr>
          <a:lstStyle/>
          <a:p>
            <a:r>
              <a:rPr lang="en-IN" sz="2800" b="1" i="0" u="none" strike="noStrike" baseline="0" dirty="0">
                <a:solidFill>
                  <a:srgbClr val="C0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ADC on-off control</a:t>
            </a:r>
            <a:endParaRPr lang="en-IN" sz="2800" dirty="0">
              <a:solidFill>
                <a:srgbClr val="C0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3" name="Subtitle 2">
            <a:extLst>
              <a:ext uri="{FF2B5EF4-FFF2-40B4-BE49-F238E27FC236}">
                <a16:creationId xmlns:a16="http://schemas.microsoft.com/office/drawing/2014/main" id="{71777C55-E0AC-7E58-8854-1CB409E41457}"/>
              </a:ext>
            </a:extLst>
          </p:cNvPr>
          <p:cNvSpPr>
            <a:spLocks noGrp="1"/>
          </p:cNvSpPr>
          <p:nvPr>
            <p:ph type="subTitle" idx="1"/>
          </p:nvPr>
        </p:nvSpPr>
        <p:spPr>
          <a:xfrm>
            <a:off x="1040141" y="643909"/>
            <a:ext cx="10092053" cy="1615574"/>
          </a:xfrm>
        </p:spPr>
        <p:txBody>
          <a:bodyPr>
            <a:normAutofit/>
          </a:bodyPr>
          <a:lstStyle/>
          <a:p>
            <a:pPr marL="285750" indent="-285750" algn="just">
              <a:lnSpc>
                <a:spcPct val="100000"/>
              </a:lnSpc>
              <a:buFont typeface="Arial" panose="020B0604020202020204" pitchFamily="34" charset="0"/>
              <a:buChar char="•"/>
            </a:pPr>
            <a:r>
              <a:rPr lang="en-US" sz="1600" i="0" u="none" strike="noStrike" baseline="0" dirty="0">
                <a:latin typeface="Arial" panose="020B0604020202020204" pitchFamily="34" charset="0"/>
                <a:cs typeface="Arial" panose="020B0604020202020204" pitchFamily="34" charset="0"/>
              </a:rPr>
              <a:t>The ADC is powered on by setting the </a:t>
            </a:r>
            <a:r>
              <a:rPr lang="en-US" sz="1600" i="0" u="none" strike="noStrike" baseline="0" dirty="0">
                <a:highlight>
                  <a:srgbClr val="FFFF00"/>
                </a:highlight>
                <a:latin typeface="Arial" panose="020B0604020202020204" pitchFamily="34" charset="0"/>
                <a:cs typeface="Arial" panose="020B0604020202020204" pitchFamily="34" charset="0"/>
              </a:rPr>
              <a:t>ADON</a:t>
            </a:r>
            <a:r>
              <a:rPr lang="en-US" sz="1600" i="0" u="none" strike="noStrike" baseline="0" dirty="0">
                <a:latin typeface="Arial" panose="020B0604020202020204" pitchFamily="34" charset="0"/>
                <a:cs typeface="Arial" panose="020B0604020202020204" pitchFamily="34" charset="0"/>
              </a:rPr>
              <a:t> bit in the </a:t>
            </a:r>
            <a:r>
              <a:rPr lang="en-US" sz="1600" i="0" u="none" strike="noStrike" baseline="0" dirty="0">
                <a:highlight>
                  <a:srgbClr val="FFFF00"/>
                </a:highlight>
                <a:latin typeface="Arial" panose="020B0604020202020204" pitchFamily="34" charset="0"/>
                <a:cs typeface="Arial" panose="020B0604020202020204" pitchFamily="34" charset="0"/>
              </a:rPr>
              <a:t>ADC_CR2 </a:t>
            </a:r>
            <a:r>
              <a:rPr lang="en-US" sz="1600" i="0" u="none" strike="noStrike" baseline="0" dirty="0">
                <a:latin typeface="Arial" panose="020B0604020202020204" pitchFamily="34" charset="0"/>
                <a:cs typeface="Arial" panose="020B0604020202020204" pitchFamily="34" charset="0"/>
              </a:rPr>
              <a:t>register. </a:t>
            </a:r>
          </a:p>
          <a:p>
            <a:pPr marL="285750" indent="-285750" algn="just">
              <a:lnSpc>
                <a:spcPct val="100000"/>
              </a:lnSpc>
              <a:buFont typeface="Arial" panose="020B0604020202020204" pitchFamily="34" charset="0"/>
              <a:buChar char="•"/>
            </a:pPr>
            <a:r>
              <a:rPr lang="en-US" sz="1600" i="0" u="none" strike="noStrike" baseline="0" dirty="0">
                <a:latin typeface="Arial" panose="020B0604020202020204" pitchFamily="34" charset="0"/>
                <a:cs typeface="Arial" panose="020B0604020202020204" pitchFamily="34" charset="0"/>
              </a:rPr>
              <a:t>When the ADON bit is set for the first time, it wakes up the ADC from the Power-down mode.</a:t>
            </a:r>
          </a:p>
          <a:p>
            <a:pPr marL="285750" indent="-285750" algn="l">
              <a:lnSpc>
                <a:spcPct val="100000"/>
              </a:lnSpc>
              <a:buFont typeface="Arial" panose="020B0604020202020204" pitchFamily="34" charset="0"/>
              <a:buChar char="•"/>
            </a:pPr>
            <a:r>
              <a:rPr lang="en-US" sz="1600" b="0" i="0" u="none" strike="noStrike" baseline="0" dirty="0">
                <a:latin typeface="Arial" panose="020B0604020202020204" pitchFamily="34" charset="0"/>
              </a:rPr>
              <a:t>Conversion starts when either the </a:t>
            </a:r>
            <a:r>
              <a:rPr lang="en-US" sz="1600" b="0" i="0" u="none" strike="noStrike" baseline="0" dirty="0">
                <a:highlight>
                  <a:srgbClr val="FFFF00"/>
                </a:highlight>
                <a:latin typeface="Arial" panose="020B0604020202020204" pitchFamily="34" charset="0"/>
              </a:rPr>
              <a:t>SWSTART</a:t>
            </a:r>
            <a:r>
              <a:rPr lang="en-US" sz="1600" b="0" i="0" u="none" strike="noStrike" baseline="0" dirty="0">
                <a:latin typeface="Arial" panose="020B0604020202020204" pitchFamily="34" charset="0"/>
              </a:rPr>
              <a:t> or the JSWSTART bit is set.</a:t>
            </a:r>
          </a:p>
          <a:p>
            <a:pPr marL="285750" indent="-285750" algn="l">
              <a:lnSpc>
                <a:spcPct val="100000"/>
              </a:lnSpc>
              <a:buFont typeface="Arial" panose="020B0604020202020204" pitchFamily="34" charset="0"/>
              <a:buChar char="•"/>
            </a:pPr>
            <a:r>
              <a:rPr lang="en-US" sz="1600" b="0" i="0" u="none" strike="noStrike" baseline="0" dirty="0">
                <a:latin typeface="Arial" panose="020B0604020202020204" pitchFamily="34" charset="0"/>
              </a:rPr>
              <a:t>You can stop conversion and put the ADC in power down mode by clearing the ADON bit. </a:t>
            </a:r>
          </a:p>
        </p:txBody>
      </p:sp>
      <p:cxnSp>
        <p:nvCxnSpPr>
          <p:cNvPr id="5" name="Straight Connector 4">
            <a:extLst>
              <a:ext uri="{FF2B5EF4-FFF2-40B4-BE49-F238E27FC236}">
                <a16:creationId xmlns:a16="http://schemas.microsoft.com/office/drawing/2014/main" id="{57B44A5A-514A-C6DD-1368-43A7AC4C3CED}"/>
              </a:ext>
            </a:extLst>
          </p:cNvPr>
          <p:cNvCxnSpPr>
            <a:cxnSpLocks/>
          </p:cNvCxnSpPr>
          <p:nvPr/>
        </p:nvCxnSpPr>
        <p:spPr>
          <a:xfrm>
            <a:off x="108155" y="550607"/>
            <a:ext cx="11975690" cy="0"/>
          </a:xfrm>
          <a:prstGeom prst="line">
            <a:avLst/>
          </a:prstGeom>
          <a:ln w="19050">
            <a:solidFill>
              <a:srgbClr val="002060"/>
            </a:solidFill>
          </a:ln>
          <a:effectLst>
            <a:reflection blurRad="6350" stA="52000" endA="300" endPos="35000" dir="5400000" sy="-100000" algn="bl" rotWithShape="0"/>
          </a:effectLst>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96E5FE8F-36E6-7A98-888D-BFB9CC2FD5BC}"/>
              </a:ext>
            </a:extLst>
          </p:cNvPr>
          <p:cNvCxnSpPr>
            <a:cxnSpLocks/>
          </p:cNvCxnSpPr>
          <p:nvPr/>
        </p:nvCxnSpPr>
        <p:spPr>
          <a:xfrm>
            <a:off x="108155" y="6492875"/>
            <a:ext cx="11975690" cy="0"/>
          </a:xfrm>
          <a:prstGeom prst="line">
            <a:avLst/>
          </a:prstGeom>
          <a:ln w="19050">
            <a:solidFill>
              <a:srgbClr val="002060"/>
            </a:solidFill>
          </a:ln>
          <a:effectLst>
            <a:reflection blurRad="6350" stA="52000" endA="300" endPos="35000" dir="5400000" sy="-100000" algn="bl" rotWithShape="0"/>
          </a:effectLst>
        </p:spPr>
        <p:style>
          <a:lnRef idx="1">
            <a:schemeClr val="dk1"/>
          </a:lnRef>
          <a:fillRef idx="0">
            <a:schemeClr val="dk1"/>
          </a:fillRef>
          <a:effectRef idx="0">
            <a:schemeClr val="dk1"/>
          </a:effectRef>
          <a:fontRef idx="minor">
            <a:schemeClr val="tx1"/>
          </a:fontRef>
        </p:style>
      </p:cxnSp>
      <p:sp>
        <p:nvSpPr>
          <p:cNvPr id="14" name="Footer Placeholder 13">
            <a:extLst>
              <a:ext uri="{FF2B5EF4-FFF2-40B4-BE49-F238E27FC236}">
                <a16:creationId xmlns:a16="http://schemas.microsoft.com/office/drawing/2014/main" id="{B4CD0E21-2D6F-9547-D8F6-5BDA6B139418}"/>
              </a:ext>
            </a:extLst>
          </p:cNvPr>
          <p:cNvSpPr>
            <a:spLocks noGrp="1"/>
          </p:cNvSpPr>
          <p:nvPr>
            <p:ph type="ftr" sz="quarter" idx="11"/>
          </p:nvPr>
        </p:nvSpPr>
        <p:spPr>
          <a:xfrm>
            <a:off x="4038600" y="6492875"/>
            <a:ext cx="4114800" cy="365125"/>
          </a:xfrm>
        </p:spPr>
        <p:txBody>
          <a:bodyPr/>
          <a:lstStyle/>
          <a:p>
            <a:r>
              <a:rPr lang="en-US"/>
              <a:t>Embedded Systems  ARM cortex M4 ADC concepts</a:t>
            </a:r>
            <a:endParaRPr lang="en-IN"/>
          </a:p>
        </p:txBody>
      </p:sp>
      <p:pic>
        <p:nvPicPr>
          <p:cNvPr id="6" name="Picture 5">
            <a:extLst>
              <a:ext uri="{FF2B5EF4-FFF2-40B4-BE49-F238E27FC236}">
                <a16:creationId xmlns:a16="http://schemas.microsoft.com/office/drawing/2014/main" id="{930623FF-9CE8-AC2B-35D6-B3B5B045500E}"/>
              </a:ext>
            </a:extLst>
          </p:cNvPr>
          <p:cNvPicPr>
            <a:picLocks noChangeAspect="1"/>
          </p:cNvPicPr>
          <p:nvPr/>
        </p:nvPicPr>
        <p:blipFill>
          <a:blip r:embed="rId2"/>
          <a:stretch>
            <a:fillRect/>
          </a:stretch>
        </p:blipFill>
        <p:spPr>
          <a:xfrm>
            <a:off x="263951" y="2164767"/>
            <a:ext cx="11740407" cy="2220309"/>
          </a:xfrm>
          <a:prstGeom prst="rect">
            <a:avLst/>
          </a:prstGeom>
          <a:ln>
            <a:solidFill>
              <a:srgbClr val="FF0000"/>
            </a:solidFill>
          </a:ln>
        </p:spPr>
      </p:pic>
      <p:pic>
        <p:nvPicPr>
          <p:cNvPr id="9" name="Picture 8">
            <a:extLst>
              <a:ext uri="{FF2B5EF4-FFF2-40B4-BE49-F238E27FC236}">
                <a16:creationId xmlns:a16="http://schemas.microsoft.com/office/drawing/2014/main" id="{0C75B187-72F0-7417-E0EC-47626A022801}"/>
              </a:ext>
            </a:extLst>
          </p:cNvPr>
          <p:cNvPicPr>
            <a:picLocks noChangeAspect="1"/>
          </p:cNvPicPr>
          <p:nvPr/>
        </p:nvPicPr>
        <p:blipFill>
          <a:blip r:embed="rId3"/>
          <a:stretch>
            <a:fillRect/>
          </a:stretch>
        </p:blipFill>
        <p:spPr>
          <a:xfrm>
            <a:off x="23312" y="5068390"/>
            <a:ext cx="6934801" cy="1295512"/>
          </a:xfrm>
          <a:prstGeom prst="rect">
            <a:avLst/>
          </a:prstGeom>
          <a:ln>
            <a:solidFill>
              <a:srgbClr val="FF0000"/>
            </a:solidFill>
          </a:ln>
        </p:spPr>
      </p:pic>
      <p:pic>
        <p:nvPicPr>
          <p:cNvPr id="15" name="Picture 14">
            <a:extLst>
              <a:ext uri="{FF2B5EF4-FFF2-40B4-BE49-F238E27FC236}">
                <a16:creationId xmlns:a16="http://schemas.microsoft.com/office/drawing/2014/main" id="{6FC52B9A-12A2-CFFD-2082-A8D57BA663EF}"/>
              </a:ext>
            </a:extLst>
          </p:cNvPr>
          <p:cNvPicPr>
            <a:picLocks noChangeAspect="1"/>
          </p:cNvPicPr>
          <p:nvPr/>
        </p:nvPicPr>
        <p:blipFill>
          <a:blip r:embed="rId4"/>
          <a:stretch>
            <a:fillRect/>
          </a:stretch>
        </p:blipFill>
        <p:spPr>
          <a:xfrm>
            <a:off x="6995105" y="4427369"/>
            <a:ext cx="5159187" cy="929721"/>
          </a:xfrm>
          <a:prstGeom prst="rect">
            <a:avLst/>
          </a:prstGeom>
          <a:ln>
            <a:solidFill>
              <a:srgbClr val="FF0000"/>
            </a:solidFill>
          </a:ln>
        </p:spPr>
      </p:pic>
      <p:sp>
        <p:nvSpPr>
          <p:cNvPr id="4" name="Rectangle 3">
            <a:extLst>
              <a:ext uri="{FF2B5EF4-FFF2-40B4-BE49-F238E27FC236}">
                <a16:creationId xmlns:a16="http://schemas.microsoft.com/office/drawing/2014/main" id="{C3334AD1-FD15-2DB4-F0BA-26C62971F52C}"/>
              </a:ext>
            </a:extLst>
          </p:cNvPr>
          <p:cNvSpPr/>
          <p:nvPr/>
        </p:nvSpPr>
        <p:spPr>
          <a:xfrm>
            <a:off x="1244339" y="2441540"/>
            <a:ext cx="744718" cy="914400"/>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6">
            <a:extLst>
              <a:ext uri="{FF2B5EF4-FFF2-40B4-BE49-F238E27FC236}">
                <a16:creationId xmlns:a16="http://schemas.microsoft.com/office/drawing/2014/main" id="{4BCD6D52-AEF1-B514-7E6D-4FAB6637BB5C}"/>
              </a:ext>
            </a:extLst>
          </p:cNvPr>
          <p:cNvSpPr/>
          <p:nvPr/>
        </p:nvSpPr>
        <p:spPr>
          <a:xfrm>
            <a:off x="11302736" y="3594601"/>
            <a:ext cx="607352" cy="693022"/>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a:extLst>
              <a:ext uri="{FF2B5EF4-FFF2-40B4-BE49-F238E27FC236}">
                <a16:creationId xmlns:a16="http://schemas.microsoft.com/office/drawing/2014/main" id="{1C98E221-A168-9102-4074-932165EC31DD}"/>
              </a:ext>
            </a:extLst>
          </p:cNvPr>
          <p:cNvSpPr/>
          <p:nvPr/>
        </p:nvSpPr>
        <p:spPr>
          <a:xfrm>
            <a:off x="10601117" y="3605601"/>
            <a:ext cx="607352" cy="693022"/>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D8933EBD-1895-E905-22C8-BF30A0CD8EEE}"/>
              </a:ext>
            </a:extLst>
          </p:cNvPr>
          <p:cNvSpPr txBox="1"/>
          <p:nvPr/>
        </p:nvSpPr>
        <p:spPr>
          <a:xfrm>
            <a:off x="7005248" y="5399383"/>
            <a:ext cx="5159187" cy="964519"/>
          </a:xfrm>
          <a:prstGeom prst="rect">
            <a:avLst/>
          </a:prstGeom>
          <a:noFill/>
          <a:ln>
            <a:solidFill>
              <a:srgbClr val="FF0000"/>
            </a:solidFill>
          </a:ln>
        </p:spPr>
        <p:txBody>
          <a:bodyPr wrap="square">
            <a:spAutoFit/>
          </a:bodyPr>
          <a:lstStyle/>
          <a:p>
            <a:pPr algn="l"/>
            <a:r>
              <a:rPr lang="fr-FR" sz="1400" b="0" i="0" u="none" strike="noStrike" baseline="0" dirty="0">
                <a:latin typeface="Arial" panose="020B0604020202020204" pitchFamily="34" charset="0"/>
              </a:rPr>
              <a:t>Bit 1 </a:t>
            </a:r>
            <a:r>
              <a:rPr lang="fr-FR" sz="1400" b="1" i="0" u="none" strike="noStrike" baseline="0" dirty="0">
                <a:latin typeface="Arial,Bold"/>
              </a:rPr>
              <a:t>CONT : </a:t>
            </a:r>
            <a:r>
              <a:rPr lang="fr-FR" sz="1400" b="0" i="0" u="none" strike="noStrike" baseline="0" dirty="0" err="1">
                <a:latin typeface="Arial" panose="020B0604020202020204" pitchFamily="34" charset="0"/>
              </a:rPr>
              <a:t>Continuous</a:t>
            </a:r>
            <a:r>
              <a:rPr lang="fr-FR" sz="1400" b="0" i="0" u="none" strike="noStrike" baseline="0" dirty="0">
                <a:latin typeface="Arial" panose="020B0604020202020204" pitchFamily="34" charset="0"/>
              </a:rPr>
              <a:t> conversion</a:t>
            </a:r>
          </a:p>
          <a:p>
            <a:pPr algn="l"/>
            <a:r>
              <a:rPr lang="en-US" sz="1400" b="0" i="0" u="none" strike="noStrike" baseline="0" dirty="0">
                <a:latin typeface="Arial" panose="020B0604020202020204" pitchFamily="34" charset="0"/>
              </a:rPr>
              <a:t>	This bit is set and cleared by software. </a:t>
            </a:r>
          </a:p>
          <a:p>
            <a:pPr algn="l"/>
            <a:r>
              <a:rPr lang="en-IN" sz="1400" b="0" i="0" u="none" strike="noStrike" baseline="0" dirty="0">
                <a:latin typeface="Arial" panose="020B0604020202020204" pitchFamily="34" charset="0"/>
              </a:rPr>
              <a:t>0: Single conversion mode</a:t>
            </a:r>
          </a:p>
          <a:p>
            <a:pPr algn="l"/>
            <a:r>
              <a:rPr lang="en-IN" sz="1400" b="0" i="0" u="none" strike="noStrike" baseline="0" dirty="0">
                <a:latin typeface="Arial" panose="020B0604020202020204" pitchFamily="34" charset="0"/>
              </a:rPr>
              <a:t>1: Continuous conversion mode</a:t>
            </a:r>
            <a:endParaRPr lang="en-IN" sz="1400" dirty="0"/>
          </a:p>
        </p:txBody>
      </p:sp>
    </p:spTree>
    <p:extLst>
      <p:ext uri="{BB962C8B-B14F-4D97-AF65-F5344CB8AC3E}">
        <p14:creationId xmlns:p14="http://schemas.microsoft.com/office/powerpoint/2010/main" val="25001414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811281-6CE3-771D-A9CF-C79C0D75A003}"/>
              </a:ext>
            </a:extLst>
          </p:cNvPr>
          <p:cNvSpPr>
            <a:spLocks noGrp="1"/>
          </p:cNvSpPr>
          <p:nvPr>
            <p:ph type="ctrTitle"/>
          </p:nvPr>
        </p:nvSpPr>
        <p:spPr>
          <a:xfrm>
            <a:off x="1524000" y="78659"/>
            <a:ext cx="9144000" cy="471948"/>
          </a:xfrm>
        </p:spPr>
        <p:txBody>
          <a:bodyPr>
            <a:noAutofit/>
          </a:bodyPr>
          <a:lstStyle/>
          <a:p>
            <a:r>
              <a:rPr lang="en-IN" sz="2800" b="1" i="0" u="none" strike="noStrike" baseline="0" dirty="0">
                <a:solidFill>
                  <a:srgbClr val="C0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ADC clock</a:t>
            </a:r>
            <a:endParaRPr lang="en-IN" sz="2800" dirty="0">
              <a:solidFill>
                <a:srgbClr val="C0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3" name="Subtitle 2">
            <a:extLst>
              <a:ext uri="{FF2B5EF4-FFF2-40B4-BE49-F238E27FC236}">
                <a16:creationId xmlns:a16="http://schemas.microsoft.com/office/drawing/2014/main" id="{71777C55-E0AC-7E58-8854-1CB409E41457}"/>
              </a:ext>
            </a:extLst>
          </p:cNvPr>
          <p:cNvSpPr>
            <a:spLocks noGrp="1"/>
          </p:cNvSpPr>
          <p:nvPr>
            <p:ph type="subTitle" idx="1"/>
          </p:nvPr>
        </p:nvSpPr>
        <p:spPr>
          <a:xfrm>
            <a:off x="1190969" y="733789"/>
            <a:ext cx="10092053" cy="890361"/>
          </a:xfrm>
        </p:spPr>
        <p:txBody>
          <a:bodyPr>
            <a:normAutofit fontScale="92500" lnSpcReduction="20000"/>
          </a:bodyPr>
          <a:lstStyle/>
          <a:p>
            <a:pPr marL="285750" indent="-285750" algn="just">
              <a:lnSpc>
                <a:spcPct val="100000"/>
              </a:lnSpc>
              <a:buFont typeface="Arial" panose="020B0604020202020204" pitchFamily="34" charset="0"/>
              <a:buChar char="•"/>
            </a:pPr>
            <a:r>
              <a:rPr lang="en-US" sz="1800" b="0" i="0" u="none" strike="noStrike" baseline="0" dirty="0">
                <a:latin typeface="Arial" panose="020B0604020202020204" pitchFamily="34" charset="0"/>
              </a:rPr>
              <a:t>The maximum ADC clock frequency is 36 MHz for accurate conversions.</a:t>
            </a:r>
          </a:p>
          <a:p>
            <a:pPr marL="285750" indent="-285750" algn="just">
              <a:lnSpc>
                <a:spcPct val="100000"/>
              </a:lnSpc>
              <a:buFont typeface="Arial" panose="020B0604020202020204" pitchFamily="34" charset="0"/>
              <a:buChar char="•"/>
            </a:pPr>
            <a:r>
              <a:rPr lang="en-US" sz="1800" b="0" i="0" u="none" strike="noStrike" baseline="0" dirty="0">
                <a:latin typeface="Arial" panose="020B0604020202020204" pitchFamily="34" charset="0"/>
              </a:rPr>
              <a:t>When configuring the clock, always ensure that the ADC clock (after </a:t>
            </a:r>
            <a:r>
              <a:rPr lang="en-US" sz="1800" b="0" i="0" u="none" strike="noStrike" baseline="0" dirty="0" err="1">
                <a:latin typeface="Arial" panose="020B0604020202020204" pitchFamily="34" charset="0"/>
              </a:rPr>
              <a:t>prescaling</a:t>
            </a:r>
            <a:r>
              <a:rPr lang="en-US" sz="1800" b="0" i="0" u="none" strike="noStrike" baseline="0" dirty="0">
                <a:latin typeface="Arial" panose="020B0604020202020204" pitchFamily="34" charset="0"/>
              </a:rPr>
              <a:t>) does not exceed this maximum frequency to avoid erroneous readings.</a:t>
            </a:r>
          </a:p>
        </p:txBody>
      </p:sp>
      <p:cxnSp>
        <p:nvCxnSpPr>
          <p:cNvPr id="5" name="Straight Connector 4">
            <a:extLst>
              <a:ext uri="{FF2B5EF4-FFF2-40B4-BE49-F238E27FC236}">
                <a16:creationId xmlns:a16="http://schemas.microsoft.com/office/drawing/2014/main" id="{57B44A5A-514A-C6DD-1368-43A7AC4C3CED}"/>
              </a:ext>
            </a:extLst>
          </p:cNvPr>
          <p:cNvCxnSpPr>
            <a:cxnSpLocks/>
          </p:cNvCxnSpPr>
          <p:nvPr/>
        </p:nvCxnSpPr>
        <p:spPr>
          <a:xfrm>
            <a:off x="108155" y="550607"/>
            <a:ext cx="11975690" cy="0"/>
          </a:xfrm>
          <a:prstGeom prst="line">
            <a:avLst/>
          </a:prstGeom>
          <a:ln w="19050">
            <a:solidFill>
              <a:srgbClr val="002060"/>
            </a:solidFill>
          </a:ln>
          <a:effectLst>
            <a:reflection blurRad="6350" stA="52000" endA="300" endPos="35000" dir="5400000" sy="-100000" algn="bl" rotWithShape="0"/>
          </a:effectLst>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96E5FE8F-36E6-7A98-888D-BFB9CC2FD5BC}"/>
              </a:ext>
            </a:extLst>
          </p:cNvPr>
          <p:cNvCxnSpPr>
            <a:cxnSpLocks/>
          </p:cNvCxnSpPr>
          <p:nvPr/>
        </p:nvCxnSpPr>
        <p:spPr>
          <a:xfrm>
            <a:off x="108155" y="6492875"/>
            <a:ext cx="11975690" cy="0"/>
          </a:xfrm>
          <a:prstGeom prst="line">
            <a:avLst/>
          </a:prstGeom>
          <a:ln w="19050">
            <a:solidFill>
              <a:srgbClr val="002060"/>
            </a:solidFill>
          </a:ln>
          <a:effectLst>
            <a:reflection blurRad="6350" stA="52000" endA="300" endPos="35000" dir="5400000" sy="-100000" algn="bl" rotWithShape="0"/>
          </a:effectLst>
        </p:spPr>
        <p:style>
          <a:lnRef idx="1">
            <a:schemeClr val="dk1"/>
          </a:lnRef>
          <a:fillRef idx="0">
            <a:schemeClr val="dk1"/>
          </a:fillRef>
          <a:effectRef idx="0">
            <a:schemeClr val="dk1"/>
          </a:effectRef>
          <a:fontRef idx="minor">
            <a:schemeClr val="tx1"/>
          </a:fontRef>
        </p:style>
      </p:cxnSp>
      <p:sp>
        <p:nvSpPr>
          <p:cNvPr id="14" name="Footer Placeholder 13">
            <a:extLst>
              <a:ext uri="{FF2B5EF4-FFF2-40B4-BE49-F238E27FC236}">
                <a16:creationId xmlns:a16="http://schemas.microsoft.com/office/drawing/2014/main" id="{B4CD0E21-2D6F-9547-D8F6-5BDA6B139418}"/>
              </a:ext>
            </a:extLst>
          </p:cNvPr>
          <p:cNvSpPr>
            <a:spLocks noGrp="1"/>
          </p:cNvSpPr>
          <p:nvPr>
            <p:ph type="ftr" sz="quarter" idx="11"/>
          </p:nvPr>
        </p:nvSpPr>
        <p:spPr>
          <a:xfrm>
            <a:off x="4038600" y="6492875"/>
            <a:ext cx="4114800" cy="365125"/>
          </a:xfrm>
        </p:spPr>
        <p:txBody>
          <a:bodyPr/>
          <a:lstStyle/>
          <a:p>
            <a:r>
              <a:rPr lang="en-US"/>
              <a:t>Embedded Systems  ARM cortex M4 ADC concepts</a:t>
            </a:r>
            <a:endParaRPr lang="en-IN"/>
          </a:p>
        </p:txBody>
      </p:sp>
      <p:pic>
        <p:nvPicPr>
          <p:cNvPr id="11" name="Picture 10">
            <a:extLst>
              <a:ext uri="{FF2B5EF4-FFF2-40B4-BE49-F238E27FC236}">
                <a16:creationId xmlns:a16="http://schemas.microsoft.com/office/drawing/2014/main" id="{8AF9EA8A-4924-EF2C-7609-211D33928D09}"/>
              </a:ext>
            </a:extLst>
          </p:cNvPr>
          <p:cNvPicPr>
            <a:picLocks noChangeAspect="1"/>
          </p:cNvPicPr>
          <p:nvPr/>
        </p:nvPicPr>
        <p:blipFill>
          <a:blip r:embed="rId2"/>
          <a:stretch>
            <a:fillRect/>
          </a:stretch>
        </p:blipFill>
        <p:spPr>
          <a:xfrm>
            <a:off x="1904241" y="1719755"/>
            <a:ext cx="8763759" cy="4587638"/>
          </a:xfrm>
          <a:prstGeom prst="rect">
            <a:avLst/>
          </a:prstGeom>
        </p:spPr>
      </p:pic>
      <p:sp>
        <p:nvSpPr>
          <p:cNvPr id="16" name="Rectangle 15">
            <a:extLst>
              <a:ext uri="{FF2B5EF4-FFF2-40B4-BE49-F238E27FC236}">
                <a16:creationId xmlns:a16="http://schemas.microsoft.com/office/drawing/2014/main" id="{4B5BEA0E-5F5E-46F7-F4E2-A8BFBAAB47EC}"/>
              </a:ext>
            </a:extLst>
          </p:cNvPr>
          <p:cNvSpPr/>
          <p:nvPr/>
        </p:nvSpPr>
        <p:spPr>
          <a:xfrm>
            <a:off x="2045616" y="3308808"/>
            <a:ext cx="8474697" cy="697584"/>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Oval 17">
            <a:extLst>
              <a:ext uri="{FF2B5EF4-FFF2-40B4-BE49-F238E27FC236}">
                <a16:creationId xmlns:a16="http://schemas.microsoft.com/office/drawing/2014/main" id="{44DAD09E-DDFC-AAEA-B6B2-A257D3700142}"/>
              </a:ext>
            </a:extLst>
          </p:cNvPr>
          <p:cNvSpPr/>
          <p:nvPr/>
        </p:nvSpPr>
        <p:spPr>
          <a:xfrm>
            <a:off x="9162854" y="3695307"/>
            <a:ext cx="584461" cy="235670"/>
          </a:xfrm>
          <a:prstGeom prst="ellipse">
            <a:avLst/>
          </a:prstGeom>
          <a:no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875035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811281-6CE3-771D-A9CF-C79C0D75A003}"/>
              </a:ext>
            </a:extLst>
          </p:cNvPr>
          <p:cNvSpPr>
            <a:spLocks noGrp="1"/>
          </p:cNvSpPr>
          <p:nvPr>
            <p:ph type="ctrTitle"/>
          </p:nvPr>
        </p:nvSpPr>
        <p:spPr>
          <a:xfrm>
            <a:off x="1524000" y="78659"/>
            <a:ext cx="9144000" cy="471948"/>
          </a:xfrm>
        </p:spPr>
        <p:txBody>
          <a:bodyPr>
            <a:noAutofit/>
          </a:bodyPr>
          <a:lstStyle/>
          <a:p>
            <a:r>
              <a:rPr lang="en-IN" sz="2800" b="1" i="0" u="none" strike="noStrike" baseline="0" dirty="0">
                <a:solidFill>
                  <a:srgbClr val="C0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ADC clock </a:t>
            </a:r>
            <a:r>
              <a:rPr lang="en-IN" sz="2800" b="1" i="1" u="none" strike="noStrike" baseline="0" dirty="0">
                <a:solidFill>
                  <a:srgbClr val="C0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Cont.</a:t>
            </a:r>
            <a:endParaRPr lang="en-IN" sz="2800" i="1" dirty="0">
              <a:solidFill>
                <a:srgbClr val="C0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3" name="Subtitle 2">
            <a:extLst>
              <a:ext uri="{FF2B5EF4-FFF2-40B4-BE49-F238E27FC236}">
                <a16:creationId xmlns:a16="http://schemas.microsoft.com/office/drawing/2014/main" id="{71777C55-E0AC-7E58-8854-1CB409E41457}"/>
              </a:ext>
            </a:extLst>
          </p:cNvPr>
          <p:cNvSpPr>
            <a:spLocks noGrp="1"/>
          </p:cNvSpPr>
          <p:nvPr>
            <p:ph type="subTitle" idx="1"/>
          </p:nvPr>
        </p:nvSpPr>
        <p:spPr>
          <a:xfrm>
            <a:off x="1190969" y="733789"/>
            <a:ext cx="10092053" cy="890361"/>
          </a:xfrm>
        </p:spPr>
        <p:txBody>
          <a:bodyPr>
            <a:normAutofit fontScale="92500" lnSpcReduction="20000"/>
          </a:bodyPr>
          <a:lstStyle/>
          <a:p>
            <a:pPr marL="285750" indent="-285750" algn="just">
              <a:lnSpc>
                <a:spcPct val="100000"/>
              </a:lnSpc>
              <a:buFont typeface="Arial" panose="020B0604020202020204" pitchFamily="34" charset="0"/>
              <a:buChar char="•"/>
            </a:pPr>
            <a:r>
              <a:rPr lang="en-US" sz="1800" b="0" i="0" u="none" strike="noStrike" baseline="0" dirty="0">
                <a:latin typeface="Arial" panose="020B0604020202020204" pitchFamily="34" charset="0"/>
              </a:rPr>
              <a:t>The maximum ADC clock frequency is 36 MHz for accurate conversions.</a:t>
            </a:r>
          </a:p>
          <a:p>
            <a:pPr marL="285750" indent="-285750" algn="just">
              <a:lnSpc>
                <a:spcPct val="100000"/>
              </a:lnSpc>
              <a:buFont typeface="Arial" panose="020B0604020202020204" pitchFamily="34" charset="0"/>
              <a:buChar char="•"/>
            </a:pPr>
            <a:r>
              <a:rPr lang="en-US" sz="1800" b="0" i="0" u="none" strike="noStrike" baseline="0" dirty="0">
                <a:latin typeface="Arial" panose="020B0604020202020204" pitchFamily="34" charset="0"/>
              </a:rPr>
              <a:t>When configuring the clock, always ensure that the ADC clock (after </a:t>
            </a:r>
            <a:r>
              <a:rPr lang="en-US" sz="1800" b="0" i="0" u="none" strike="noStrike" baseline="0" dirty="0" err="1">
                <a:latin typeface="Arial" panose="020B0604020202020204" pitchFamily="34" charset="0"/>
              </a:rPr>
              <a:t>prescaling</a:t>
            </a:r>
            <a:r>
              <a:rPr lang="en-US" sz="1800" b="0" i="0" u="none" strike="noStrike" baseline="0" dirty="0">
                <a:latin typeface="Arial" panose="020B0604020202020204" pitchFamily="34" charset="0"/>
              </a:rPr>
              <a:t>) does not exceed this maximum frequency to avoid erroneous readings.</a:t>
            </a:r>
          </a:p>
        </p:txBody>
      </p:sp>
      <p:cxnSp>
        <p:nvCxnSpPr>
          <p:cNvPr id="5" name="Straight Connector 4">
            <a:extLst>
              <a:ext uri="{FF2B5EF4-FFF2-40B4-BE49-F238E27FC236}">
                <a16:creationId xmlns:a16="http://schemas.microsoft.com/office/drawing/2014/main" id="{57B44A5A-514A-C6DD-1368-43A7AC4C3CED}"/>
              </a:ext>
            </a:extLst>
          </p:cNvPr>
          <p:cNvCxnSpPr>
            <a:cxnSpLocks/>
          </p:cNvCxnSpPr>
          <p:nvPr/>
        </p:nvCxnSpPr>
        <p:spPr>
          <a:xfrm>
            <a:off x="108155" y="550607"/>
            <a:ext cx="11975690" cy="0"/>
          </a:xfrm>
          <a:prstGeom prst="line">
            <a:avLst/>
          </a:prstGeom>
          <a:ln w="19050">
            <a:solidFill>
              <a:srgbClr val="002060"/>
            </a:solidFill>
          </a:ln>
          <a:effectLst>
            <a:reflection blurRad="6350" stA="52000" endA="300" endPos="35000" dir="5400000" sy="-100000" algn="bl" rotWithShape="0"/>
          </a:effectLst>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96E5FE8F-36E6-7A98-888D-BFB9CC2FD5BC}"/>
              </a:ext>
            </a:extLst>
          </p:cNvPr>
          <p:cNvCxnSpPr>
            <a:cxnSpLocks/>
          </p:cNvCxnSpPr>
          <p:nvPr/>
        </p:nvCxnSpPr>
        <p:spPr>
          <a:xfrm>
            <a:off x="108155" y="6492875"/>
            <a:ext cx="11975690" cy="0"/>
          </a:xfrm>
          <a:prstGeom prst="line">
            <a:avLst/>
          </a:prstGeom>
          <a:ln w="19050">
            <a:solidFill>
              <a:srgbClr val="002060"/>
            </a:solidFill>
          </a:ln>
          <a:effectLst>
            <a:reflection blurRad="6350" stA="52000" endA="300" endPos="35000" dir="5400000" sy="-100000" algn="bl" rotWithShape="0"/>
          </a:effectLst>
        </p:spPr>
        <p:style>
          <a:lnRef idx="1">
            <a:schemeClr val="dk1"/>
          </a:lnRef>
          <a:fillRef idx="0">
            <a:schemeClr val="dk1"/>
          </a:fillRef>
          <a:effectRef idx="0">
            <a:schemeClr val="dk1"/>
          </a:effectRef>
          <a:fontRef idx="minor">
            <a:schemeClr val="tx1"/>
          </a:fontRef>
        </p:style>
      </p:cxnSp>
      <p:sp>
        <p:nvSpPr>
          <p:cNvPr id="14" name="Footer Placeholder 13">
            <a:extLst>
              <a:ext uri="{FF2B5EF4-FFF2-40B4-BE49-F238E27FC236}">
                <a16:creationId xmlns:a16="http://schemas.microsoft.com/office/drawing/2014/main" id="{B4CD0E21-2D6F-9547-D8F6-5BDA6B139418}"/>
              </a:ext>
            </a:extLst>
          </p:cNvPr>
          <p:cNvSpPr>
            <a:spLocks noGrp="1"/>
          </p:cNvSpPr>
          <p:nvPr>
            <p:ph type="ftr" sz="quarter" idx="11"/>
          </p:nvPr>
        </p:nvSpPr>
        <p:spPr>
          <a:xfrm>
            <a:off x="4038600" y="6492875"/>
            <a:ext cx="4114800" cy="365125"/>
          </a:xfrm>
        </p:spPr>
        <p:txBody>
          <a:bodyPr/>
          <a:lstStyle/>
          <a:p>
            <a:r>
              <a:rPr lang="en-US"/>
              <a:t>Embedded Systems  ARM cortex M4 ADC concepts</a:t>
            </a:r>
            <a:endParaRPr lang="en-IN"/>
          </a:p>
        </p:txBody>
      </p:sp>
      <p:pic>
        <p:nvPicPr>
          <p:cNvPr id="6" name="Picture 5">
            <a:extLst>
              <a:ext uri="{FF2B5EF4-FFF2-40B4-BE49-F238E27FC236}">
                <a16:creationId xmlns:a16="http://schemas.microsoft.com/office/drawing/2014/main" id="{19415967-EA43-7BF8-D3DA-2AAC10EDB63B}"/>
              </a:ext>
            </a:extLst>
          </p:cNvPr>
          <p:cNvPicPr>
            <a:picLocks noChangeAspect="1"/>
          </p:cNvPicPr>
          <p:nvPr/>
        </p:nvPicPr>
        <p:blipFill>
          <a:blip r:embed="rId2"/>
          <a:stretch>
            <a:fillRect/>
          </a:stretch>
        </p:blipFill>
        <p:spPr>
          <a:xfrm>
            <a:off x="829559" y="1838546"/>
            <a:ext cx="10233881" cy="1718294"/>
          </a:xfrm>
          <a:prstGeom prst="rect">
            <a:avLst/>
          </a:prstGeom>
        </p:spPr>
      </p:pic>
      <p:pic>
        <p:nvPicPr>
          <p:cNvPr id="8" name="Picture 7">
            <a:extLst>
              <a:ext uri="{FF2B5EF4-FFF2-40B4-BE49-F238E27FC236}">
                <a16:creationId xmlns:a16="http://schemas.microsoft.com/office/drawing/2014/main" id="{2F84896B-3EB8-4A74-1F94-66DD934C6ECF}"/>
              </a:ext>
            </a:extLst>
          </p:cNvPr>
          <p:cNvPicPr>
            <a:picLocks noChangeAspect="1"/>
          </p:cNvPicPr>
          <p:nvPr/>
        </p:nvPicPr>
        <p:blipFill>
          <a:blip r:embed="rId3"/>
          <a:stretch>
            <a:fillRect/>
          </a:stretch>
        </p:blipFill>
        <p:spPr>
          <a:xfrm>
            <a:off x="974818" y="4076067"/>
            <a:ext cx="10799228" cy="1536836"/>
          </a:xfrm>
          <a:prstGeom prst="rect">
            <a:avLst/>
          </a:prstGeom>
        </p:spPr>
      </p:pic>
    </p:spTree>
    <p:extLst>
      <p:ext uri="{BB962C8B-B14F-4D97-AF65-F5344CB8AC3E}">
        <p14:creationId xmlns:p14="http://schemas.microsoft.com/office/powerpoint/2010/main" val="184256767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20342</TotalTime>
  <Words>1337</Words>
  <Application>Microsoft Office PowerPoint</Application>
  <PresentationFormat>Widescreen</PresentationFormat>
  <Paragraphs>115</Paragraphs>
  <Slides>37</Slides>
  <Notes>1</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37</vt:i4>
      </vt:variant>
    </vt:vector>
  </HeadingPairs>
  <TitlesOfParts>
    <vt:vector size="46" baseType="lpstr">
      <vt:lpstr>Aptos</vt:lpstr>
      <vt:lpstr>Aptos Display</vt:lpstr>
      <vt:lpstr>Arial</vt:lpstr>
      <vt:lpstr>Arial</vt:lpstr>
      <vt:lpstr>Arial,Bold</vt:lpstr>
      <vt:lpstr>Calibri</vt:lpstr>
      <vt:lpstr>Cambria</vt:lpstr>
      <vt:lpstr>Open Sans</vt:lpstr>
      <vt:lpstr>Office Theme</vt:lpstr>
      <vt:lpstr>STM32F401CCU6  ADC</vt:lpstr>
      <vt:lpstr>ADC Introduction</vt:lpstr>
      <vt:lpstr>ADC main features</vt:lpstr>
      <vt:lpstr>Single ADC block diagram</vt:lpstr>
      <vt:lpstr>PowerPoint Presentation</vt:lpstr>
      <vt:lpstr>PowerPoint Presentation</vt:lpstr>
      <vt:lpstr>ADC on-off control</vt:lpstr>
      <vt:lpstr>ADC clock</vt:lpstr>
      <vt:lpstr>ADC clock Cont.</vt:lpstr>
      <vt:lpstr>ADC clock Cont.</vt:lpstr>
      <vt:lpstr>ADC clock Cont.</vt:lpstr>
      <vt:lpstr>Channel selection</vt:lpstr>
      <vt:lpstr>ADC regular sequence register 1 (ADC_SQR1)</vt:lpstr>
      <vt:lpstr>ADC regular sequence register 2 (ADC_SQR2)</vt:lpstr>
      <vt:lpstr>ADC regular sequence register 3 (ADC_SQR3)</vt:lpstr>
      <vt:lpstr>ADC control register 1 (ADC_CR1)</vt:lpstr>
      <vt:lpstr>ADC sample time register 1 (ADC_SMPR1)</vt:lpstr>
      <vt:lpstr>ADC sample time register 2 (ADC_SMPR2)</vt:lpstr>
      <vt:lpstr>ADC regular data register (ADC_DR)</vt:lpstr>
      <vt:lpstr>ADC status register (ADC_SR)</vt:lpstr>
      <vt:lpstr>The ADC resolution can be defined as the smallest input voltage at the analog pin that an ADC can identify and increments its digital value.   The maximum and minimum digital output value of ADC depends on the number of bits of the ADC.   3. For example, for a 8-bit ADC, the digital output value will be between 0-255, for a 10-bit ADC, the digital output value will be between 0-1023 and for a 12-bit ADC, the digital output value will be between 0-4095. </vt:lpstr>
      <vt:lpstr>Interfacing a Potentiometer with STM32F401 ADC on PA0 (Channel 0)</vt:lpstr>
      <vt:lpstr>PowerPoint Presentation</vt:lpstr>
      <vt:lpstr>Interfacing a Potentiometer with STM32F401 ADC on PA0 (Channel 0)</vt:lpstr>
      <vt:lpstr>Interfacing a Potentiometer with STM32F401 ADC on PA0 (Channel 0)</vt:lpstr>
      <vt:lpstr>Interfacing a Potentiometer with STM32F401 ADC on PA0 (Channel 0)</vt:lpstr>
      <vt:lpstr>Interfacing a Potentiometer with STM32F401 ADC on PA0 (Channel 0)</vt:lpstr>
      <vt:lpstr>Interfacing a Potentiometer with STM32F401 ADC on PA0 (Channel 0) and Control the LED on PC14</vt:lpstr>
      <vt:lpstr>PowerPoint Presentation</vt:lpstr>
      <vt:lpstr>PowerPoint Presentation</vt:lpstr>
      <vt:lpstr>PowerPoint Presentation</vt:lpstr>
      <vt:lpstr>Interfacing a LDR (Light Dependent Resistor) with STM32F401 ADC on PA1 (Channel 1) and Control the LED on PC14</vt:lpstr>
      <vt:lpstr>PowerPoint Presentation</vt:lpstr>
      <vt:lpstr>Interfacing a LDR with STM32F401 ADC on PA1 (Channel 1)</vt:lpstr>
      <vt:lpstr>Interfacing a LDR with STM32F401 ADC on PA1 (Channel 1)</vt:lpstr>
      <vt:lpstr>Interfacing a LDR with STM32F401 ADC on PA1 (Channel 1)</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STM32F401CCU6</dc:title>
  <dc:creator>Dr. Anantha Narayanan V (CSE)</dc:creator>
  <cp:lastModifiedBy>Dr. Vishnu S - [CSE]</cp:lastModifiedBy>
  <cp:revision>16</cp:revision>
  <dcterms:created xsi:type="dcterms:W3CDTF">2024-07-02T15:17:40Z</dcterms:created>
  <dcterms:modified xsi:type="dcterms:W3CDTF">2024-09-25T05:01:42Z</dcterms:modified>
</cp:coreProperties>
</file>